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7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9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2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6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9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0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2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76D22-954C-4063-9F90-BF32865234C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2B57C-DCE3-4BC4-891B-DEE4F4BFA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7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20FF4A-301D-432C-8ACE-85DDDE671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15" y="394851"/>
            <a:ext cx="6289969" cy="835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46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EB6A09C305674D8E50A51E3C256CB3" ma:contentTypeVersion="18" ma:contentTypeDescription="Create a new document." ma:contentTypeScope="" ma:versionID="7f7ea35ccf7382964a6f86279bd0cd69">
  <xsd:schema xmlns:xsd="http://www.w3.org/2001/XMLSchema" xmlns:xs="http://www.w3.org/2001/XMLSchema" xmlns:p="http://schemas.microsoft.com/office/2006/metadata/properties" xmlns:ns3="7a953694-4757-4fe8-a59b-d0121ba95d72" xmlns:ns4="ba03aa41-545a-473d-a9ac-00acb6b152ec" targetNamespace="http://schemas.microsoft.com/office/2006/metadata/properties" ma:root="true" ma:fieldsID="a7c4bcecdc7923ed9c0bcf36b8eb05c7" ns3:_="" ns4:_="">
    <xsd:import namespace="7a953694-4757-4fe8-a59b-d0121ba95d72"/>
    <xsd:import namespace="ba03aa41-545a-473d-a9ac-00acb6b152e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53694-4757-4fe8-a59b-d0121ba95d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5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03aa41-545a-473d-a9ac-00acb6b152e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a953694-4757-4fe8-a59b-d0121ba95d72" xsi:nil="true"/>
  </documentManagement>
</p:properties>
</file>

<file path=customXml/itemProps1.xml><?xml version="1.0" encoding="utf-8"?>
<ds:datastoreItem xmlns:ds="http://schemas.openxmlformats.org/officeDocument/2006/customXml" ds:itemID="{70DE3CC4-515F-40EB-AF28-08157125B9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953694-4757-4fe8-a59b-d0121ba95d72"/>
    <ds:schemaRef ds:uri="ba03aa41-545a-473d-a9ac-00acb6b15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5157F0-64E9-4D4F-A95C-61A1601ABF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DA6290-4A83-4F1B-8C3C-EF80615022E2}">
  <ds:schemaRefs>
    <ds:schemaRef ds:uri="7a953694-4757-4fe8-a59b-d0121ba95d72"/>
    <ds:schemaRef ds:uri="http://purl.org/dc/dcmitype/"/>
    <ds:schemaRef ds:uri="http://schemas.microsoft.com/office/infopath/2007/PartnerControls"/>
    <ds:schemaRef ds:uri="ba03aa41-545a-473d-a9ac-00acb6b152ec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Branch</dc:creator>
  <cp:lastModifiedBy>Cynthia Branch</cp:lastModifiedBy>
  <cp:revision>1</cp:revision>
  <dcterms:created xsi:type="dcterms:W3CDTF">2024-08-06T14:09:13Z</dcterms:created>
  <dcterms:modified xsi:type="dcterms:W3CDTF">2024-08-06T14:09:49Z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0x010100A1EB6A09C305674D8E50A51E3C256CB3</vt:lpwstr>
  </property>
</Properties>
</file>