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693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86377"/>
            <a:ext cx="5829300" cy="337469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091214"/>
            <a:ext cx="5143500" cy="234029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2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0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6077"/>
            <a:ext cx="1478756" cy="82146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6077"/>
            <a:ext cx="4350544" cy="82146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9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2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16590"/>
            <a:ext cx="5915025" cy="40321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486868"/>
            <a:ext cx="5915025" cy="212040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5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0386"/>
            <a:ext cx="2914650" cy="61502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0386"/>
            <a:ext cx="2914650" cy="61502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6079"/>
            <a:ext cx="5915025" cy="18735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76199"/>
            <a:ext cx="2901255" cy="11645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40738"/>
            <a:ext cx="2901255" cy="5207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76199"/>
            <a:ext cx="2915543" cy="11645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40738"/>
            <a:ext cx="2915543" cy="5207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0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9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6218"/>
            <a:ext cx="2211884" cy="226176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5654"/>
            <a:ext cx="3471863" cy="688850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07983"/>
            <a:ext cx="2211884" cy="5387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5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6218"/>
            <a:ext cx="2211884" cy="226176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5654"/>
            <a:ext cx="3471863" cy="688850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07983"/>
            <a:ext cx="2211884" cy="5387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9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6079"/>
            <a:ext cx="5915025" cy="1873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0386"/>
            <a:ext cx="5915025" cy="6150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984232"/>
            <a:ext cx="1543050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984232"/>
            <a:ext cx="2314575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984232"/>
            <a:ext cx="1543050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1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98AB4C-16DE-4B33-B3B4-8830F87A6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02" y="316993"/>
            <a:ext cx="5917995" cy="624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6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EB6A09C305674D8E50A51E3C256CB3" ma:contentTypeVersion="16" ma:contentTypeDescription="Create a new document." ma:contentTypeScope="" ma:versionID="81be84762e990e888ba2231422753421">
  <xsd:schema xmlns:xsd="http://www.w3.org/2001/XMLSchema" xmlns:xs="http://www.w3.org/2001/XMLSchema" xmlns:p="http://schemas.microsoft.com/office/2006/metadata/properties" xmlns:ns3="7a953694-4757-4fe8-a59b-d0121ba95d72" xmlns:ns4="ba03aa41-545a-473d-a9ac-00acb6b152ec" targetNamespace="http://schemas.microsoft.com/office/2006/metadata/properties" ma:root="true" ma:fieldsID="b42cc408132f6502e826a8968a166acd" ns3:_="" ns4:_="">
    <xsd:import namespace="7a953694-4757-4fe8-a59b-d0121ba95d72"/>
    <xsd:import namespace="ba03aa41-545a-473d-a9ac-00acb6b152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53694-4757-4fe8-a59b-d0121ba95d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03aa41-545a-473d-a9ac-00acb6b152e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773661-C0F5-437A-83C5-10474F7EA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953694-4757-4fe8-a59b-d0121ba95d72"/>
    <ds:schemaRef ds:uri="ba03aa41-545a-473d-a9ac-00acb6b15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7E54D-6F0F-4123-965B-3D4C3C300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624A35-2C2B-475C-A5B9-05C22B13425D}">
  <ds:schemaRefs>
    <ds:schemaRef ds:uri="ba03aa41-545a-473d-a9ac-00acb6b152ec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7a953694-4757-4fe8-a59b-d0121ba95d72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Branch</dc:creator>
  <cp:lastModifiedBy>Cynthia Branch</cp:lastModifiedBy>
  <cp:revision>1</cp:revision>
  <dcterms:created xsi:type="dcterms:W3CDTF">2024-02-21T15:55:14Z</dcterms:created>
  <dcterms:modified xsi:type="dcterms:W3CDTF">2024-02-21T15:56:15Z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0x010100A1EB6A09C305674D8E50A51E3C256CB3</vt:lpwstr>
  </property>
</Properties>
</file>