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96932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300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YNTHIA BRANCH" userId="5751b62f-ba12-4395-a935-5d9b38bdb5fb" providerId="ADAL" clId="{2757F741-2072-42C4-835B-1A6541F8F1AE}"/>
    <pc:docChg chg="undo custSel modSld">
      <pc:chgData name="CYNTHIA BRANCH" userId="5751b62f-ba12-4395-a935-5d9b38bdb5fb" providerId="ADAL" clId="{2757F741-2072-42C4-835B-1A6541F8F1AE}" dt="2024-02-21T16:05:49.924" v="50" actId="1076"/>
      <pc:docMkLst>
        <pc:docMk/>
      </pc:docMkLst>
      <pc:sldChg chg="addSp delSp modSp">
        <pc:chgData name="CYNTHIA BRANCH" userId="5751b62f-ba12-4395-a935-5d9b38bdb5fb" providerId="ADAL" clId="{2757F741-2072-42C4-835B-1A6541F8F1AE}" dt="2024-02-21T16:05:49.924" v="50" actId="1076"/>
        <pc:sldMkLst>
          <pc:docMk/>
          <pc:sldMk cId="3681869916" sldId="256"/>
        </pc:sldMkLst>
        <pc:spChg chg="add mod">
          <ac:chgData name="CYNTHIA BRANCH" userId="5751b62f-ba12-4395-a935-5d9b38bdb5fb" providerId="ADAL" clId="{2757F741-2072-42C4-835B-1A6541F8F1AE}" dt="2024-02-21T16:05:47.347" v="49" actId="1076"/>
          <ac:spMkLst>
            <pc:docMk/>
            <pc:sldMk cId="3681869916" sldId="256"/>
            <ac:spMk id="7" creationId="{F4924754-D8F5-40EA-BB6B-6968C23A5A68}"/>
          </ac:spMkLst>
        </pc:spChg>
        <pc:graphicFrameChg chg="add mod modGraphic">
          <ac:chgData name="CYNTHIA BRANCH" userId="5751b62f-ba12-4395-a935-5d9b38bdb5fb" providerId="ADAL" clId="{2757F741-2072-42C4-835B-1A6541F8F1AE}" dt="2024-02-21T16:05:49.924" v="50" actId="1076"/>
          <ac:graphicFrameMkLst>
            <pc:docMk/>
            <pc:sldMk cId="3681869916" sldId="256"/>
            <ac:graphicFrameMk id="6" creationId="{D6EDD8BA-C92A-4AD8-931A-FB5E33602EB7}"/>
          </ac:graphicFrameMkLst>
        </pc:graphicFrameChg>
        <pc:picChg chg="del">
          <ac:chgData name="CYNTHIA BRANCH" userId="5751b62f-ba12-4395-a935-5d9b38bdb5fb" providerId="ADAL" clId="{2757F741-2072-42C4-835B-1A6541F8F1AE}" dt="2024-02-21T16:02:22.577" v="0" actId="478"/>
          <ac:picMkLst>
            <pc:docMk/>
            <pc:sldMk cId="3681869916" sldId="256"/>
            <ac:picMk id="5" creationId="{1A159703-0052-48CC-919B-7780FB4BF30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586377"/>
            <a:ext cx="5829300" cy="337469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091214"/>
            <a:ext cx="5143500" cy="234029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184A6-D6DA-4B7E-ACCE-3903F8C80170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DAB6-11F4-4DD7-9468-D88C46BF84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123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184A6-D6DA-4B7E-ACCE-3903F8C80170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DAB6-11F4-4DD7-9468-D88C46BF84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802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16077"/>
            <a:ext cx="1478756" cy="821460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16077"/>
            <a:ext cx="4350544" cy="821460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184A6-D6DA-4B7E-ACCE-3903F8C80170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DAB6-11F4-4DD7-9468-D88C46BF84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896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184A6-D6DA-4B7E-ACCE-3903F8C80170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DAB6-11F4-4DD7-9468-D88C46BF84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125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16590"/>
            <a:ext cx="5915025" cy="40321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486868"/>
            <a:ext cx="5915025" cy="2120403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184A6-D6DA-4B7E-ACCE-3903F8C80170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DAB6-11F4-4DD7-9468-D88C46BF84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359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580386"/>
            <a:ext cx="2914650" cy="615029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580386"/>
            <a:ext cx="2914650" cy="615029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184A6-D6DA-4B7E-ACCE-3903F8C80170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DAB6-11F4-4DD7-9468-D88C46BF84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53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16079"/>
            <a:ext cx="5915025" cy="187358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376199"/>
            <a:ext cx="2901255" cy="116453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540738"/>
            <a:ext cx="2901255" cy="520789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376199"/>
            <a:ext cx="2915543" cy="116453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540738"/>
            <a:ext cx="2915543" cy="520789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184A6-D6DA-4B7E-ACCE-3903F8C80170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DAB6-11F4-4DD7-9468-D88C46BF84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373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184A6-D6DA-4B7E-ACCE-3903F8C80170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DAB6-11F4-4DD7-9468-D88C46BF84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707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184A6-D6DA-4B7E-ACCE-3903F8C80170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DAB6-11F4-4DD7-9468-D88C46BF84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491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6218"/>
            <a:ext cx="2211884" cy="2261764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95654"/>
            <a:ext cx="3471863" cy="688850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07983"/>
            <a:ext cx="2211884" cy="538739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184A6-D6DA-4B7E-ACCE-3903F8C80170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DAB6-11F4-4DD7-9468-D88C46BF84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558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6218"/>
            <a:ext cx="2211884" cy="2261764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95654"/>
            <a:ext cx="3471863" cy="6888508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07983"/>
            <a:ext cx="2211884" cy="538739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184A6-D6DA-4B7E-ACCE-3903F8C80170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DAB6-11F4-4DD7-9468-D88C46BF84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597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16079"/>
            <a:ext cx="5915025" cy="18735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580386"/>
            <a:ext cx="5915025" cy="61502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984232"/>
            <a:ext cx="1543050" cy="5160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1184A6-D6DA-4B7E-ACCE-3903F8C80170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984232"/>
            <a:ext cx="2314575" cy="5160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984232"/>
            <a:ext cx="1543050" cy="5160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6DAB6-11F4-4DD7-9468-D88C46BF84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210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6EDD8BA-C92A-4AD8-931A-FB5E33602E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4759082"/>
              </p:ext>
            </p:extLst>
          </p:nvPr>
        </p:nvGraphicFramePr>
        <p:xfrm>
          <a:off x="326135" y="1754326"/>
          <a:ext cx="6205727" cy="7095730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706958">
                  <a:extLst>
                    <a:ext uri="{9D8B030D-6E8A-4147-A177-3AD203B41FA5}">
                      <a16:colId xmlns:a16="http://schemas.microsoft.com/office/drawing/2014/main" val="1115162650"/>
                    </a:ext>
                  </a:extLst>
                </a:gridCol>
                <a:gridCol w="250566">
                  <a:extLst>
                    <a:ext uri="{9D8B030D-6E8A-4147-A177-3AD203B41FA5}">
                      <a16:colId xmlns:a16="http://schemas.microsoft.com/office/drawing/2014/main" val="2500093688"/>
                    </a:ext>
                  </a:extLst>
                </a:gridCol>
                <a:gridCol w="2684650">
                  <a:extLst>
                    <a:ext uri="{9D8B030D-6E8A-4147-A177-3AD203B41FA5}">
                      <a16:colId xmlns:a16="http://schemas.microsoft.com/office/drawing/2014/main" val="4146749749"/>
                    </a:ext>
                  </a:extLst>
                </a:gridCol>
                <a:gridCol w="1280876">
                  <a:extLst>
                    <a:ext uri="{9D8B030D-6E8A-4147-A177-3AD203B41FA5}">
                      <a16:colId xmlns:a16="http://schemas.microsoft.com/office/drawing/2014/main" val="2351861317"/>
                    </a:ext>
                  </a:extLst>
                </a:gridCol>
                <a:gridCol w="1282677">
                  <a:extLst>
                    <a:ext uri="{9D8B030D-6E8A-4147-A177-3AD203B41FA5}">
                      <a16:colId xmlns:a16="http://schemas.microsoft.com/office/drawing/2014/main" val="1178266195"/>
                    </a:ext>
                  </a:extLst>
                </a:gridCol>
              </a:tblGrid>
              <a:tr h="20627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00B0F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B0F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          JANUARY</a:t>
                      </a:r>
                      <a:endParaRPr lang="en-US" sz="1100" b="1" i="0" u="none" strike="noStrike">
                        <a:solidFill>
                          <a:srgbClr val="FFFFFF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B0F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B0F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extLst>
                  <a:ext uri="{0D108BD9-81ED-4DB2-BD59-A6C34878D82A}">
                    <a16:rowId xmlns:a16="http://schemas.microsoft.com/office/drawing/2014/main" val="129101570"/>
                  </a:ext>
                </a:extLst>
              </a:tr>
              <a:tr h="165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Wednesday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31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Green/Gold World Series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3:30 PM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extLst>
                  <a:ext uri="{0D108BD9-81ED-4DB2-BD59-A6C34878D82A}">
                    <a16:rowId xmlns:a16="http://schemas.microsoft.com/office/drawing/2014/main" val="4023603470"/>
                  </a:ext>
                </a:extLst>
              </a:tr>
              <a:tr h="20627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B0F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B0F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                       FEBRUARY</a:t>
                      </a:r>
                      <a:endParaRPr lang="en-US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00B0F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00B0F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extLst>
                  <a:ext uri="{0D108BD9-81ED-4DB2-BD59-A6C34878D82A}">
                    <a16:rowId xmlns:a16="http://schemas.microsoft.com/office/drawing/2014/main" val="3650597339"/>
                  </a:ext>
                </a:extLst>
              </a:tr>
              <a:tr h="165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Saturday</a:t>
                      </a:r>
                      <a:endParaRPr lang="en-US" sz="800" b="1" i="1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3</a:t>
                      </a:r>
                      <a:endParaRPr lang="en-US" sz="800" b="1" i="1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Ascension Christian (Scrimmage)</a:t>
                      </a:r>
                      <a:endParaRPr lang="en-US" sz="800" b="1" i="1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HOME</a:t>
                      </a:r>
                      <a:endParaRPr lang="en-US" sz="800" b="1" i="1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2:00 PM</a:t>
                      </a:r>
                      <a:endParaRPr lang="en-US" sz="800" b="1" i="1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extLst>
                  <a:ext uri="{0D108BD9-81ED-4DB2-BD59-A6C34878D82A}">
                    <a16:rowId xmlns:a16="http://schemas.microsoft.com/office/drawing/2014/main" val="1366378761"/>
                  </a:ext>
                </a:extLst>
              </a:tr>
              <a:tr h="165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Wednesday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7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Green/Gold World Series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HOME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3:30 PM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extLst>
                  <a:ext uri="{0D108BD9-81ED-4DB2-BD59-A6C34878D82A}">
                    <a16:rowId xmlns:a16="http://schemas.microsoft.com/office/drawing/2014/main" val="3271551743"/>
                  </a:ext>
                </a:extLst>
              </a:tr>
              <a:tr h="165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Saturday</a:t>
                      </a:r>
                      <a:endParaRPr lang="en-US" sz="800" b="1" i="1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10</a:t>
                      </a:r>
                      <a:endParaRPr lang="en-US" sz="800" b="1" i="1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Catholic (PC) (Scrimmage)</a:t>
                      </a:r>
                      <a:endParaRPr lang="en-US" sz="800" b="1" i="1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HOME</a:t>
                      </a:r>
                      <a:endParaRPr lang="en-US" sz="800" b="1" i="1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2:00 PM</a:t>
                      </a:r>
                      <a:endParaRPr lang="en-US" sz="800" b="1" i="1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extLst>
                  <a:ext uri="{0D108BD9-81ED-4DB2-BD59-A6C34878D82A}">
                    <a16:rowId xmlns:a16="http://schemas.microsoft.com/office/drawing/2014/main" val="2804135115"/>
                  </a:ext>
                </a:extLst>
              </a:tr>
              <a:tr h="165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Wednesday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14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Green/Blue World Series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HOME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3:30 PM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extLst>
                  <a:ext uri="{0D108BD9-81ED-4DB2-BD59-A6C34878D82A}">
                    <a16:rowId xmlns:a16="http://schemas.microsoft.com/office/drawing/2014/main" val="4076909470"/>
                  </a:ext>
                </a:extLst>
              </a:tr>
              <a:tr h="165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Saturday</a:t>
                      </a:r>
                      <a:endParaRPr lang="en-US" sz="800" b="0" i="1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17</a:t>
                      </a:r>
                      <a:endParaRPr lang="en-US" sz="800" b="0" i="1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Erath (Jamboree)</a:t>
                      </a:r>
                      <a:endParaRPr lang="en-US" sz="800" b="0" i="1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North Vermillion</a:t>
                      </a:r>
                      <a:endParaRPr lang="en-US" sz="800" b="0" i="1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12:15 PM</a:t>
                      </a:r>
                      <a:endParaRPr lang="en-US" sz="800" b="0" i="1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extLst>
                  <a:ext uri="{0D108BD9-81ED-4DB2-BD59-A6C34878D82A}">
                    <a16:rowId xmlns:a16="http://schemas.microsoft.com/office/drawing/2014/main" val="731063835"/>
                  </a:ext>
                </a:extLst>
              </a:tr>
              <a:tr h="165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Monday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19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Woodlawn (BR)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HOME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6:00 PM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extLst>
                  <a:ext uri="{0D108BD9-81ED-4DB2-BD59-A6C34878D82A}">
                    <a16:rowId xmlns:a16="http://schemas.microsoft.com/office/drawing/2014/main" val="752924015"/>
                  </a:ext>
                </a:extLst>
              </a:tr>
              <a:tr h="165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Tuesday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20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John Ehret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HOME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6:00 PM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extLst>
                  <a:ext uri="{0D108BD9-81ED-4DB2-BD59-A6C34878D82A}">
                    <a16:rowId xmlns:a16="http://schemas.microsoft.com/office/drawing/2014/main" val="3203219268"/>
                  </a:ext>
                </a:extLst>
              </a:tr>
              <a:tr h="165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Thursday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22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Slidell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Slidell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5:00 PM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extLst>
                  <a:ext uri="{0D108BD9-81ED-4DB2-BD59-A6C34878D82A}">
                    <a16:rowId xmlns:a16="http://schemas.microsoft.com/office/drawing/2014/main" val="4124626057"/>
                  </a:ext>
                </a:extLst>
              </a:tr>
              <a:tr h="165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Friday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23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Franklinton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Franklinton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6:30 PM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extLst>
                  <a:ext uri="{0D108BD9-81ED-4DB2-BD59-A6C34878D82A}">
                    <a16:rowId xmlns:a16="http://schemas.microsoft.com/office/drawing/2014/main" val="939733438"/>
                  </a:ext>
                </a:extLst>
              </a:tr>
              <a:tr h="165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Saturday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24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Ponchatoula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Ponchatoula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11:00 AM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extLst>
                  <a:ext uri="{0D108BD9-81ED-4DB2-BD59-A6C34878D82A}">
                    <a16:rowId xmlns:a16="http://schemas.microsoft.com/office/drawing/2014/main" val="75992246"/>
                  </a:ext>
                </a:extLst>
              </a:tr>
              <a:tr h="165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Tuesday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27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Warren Easton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HOME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5:00 PM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extLst>
                  <a:ext uri="{0D108BD9-81ED-4DB2-BD59-A6C34878D82A}">
                    <a16:rowId xmlns:a16="http://schemas.microsoft.com/office/drawing/2014/main" val="2536845111"/>
                  </a:ext>
                </a:extLst>
              </a:tr>
              <a:tr h="165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Thursday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29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D'Arbonne Woods Charter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D'Arbonne Woods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7:00 PM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extLst>
                  <a:ext uri="{0D108BD9-81ED-4DB2-BD59-A6C34878D82A}">
                    <a16:rowId xmlns:a16="http://schemas.microsoft.com/office/drawing/2014/main" val="4056018486"/>
                  </a:ext>
                </a:extLst>
              </a:tr>
              <a:tr h="20627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FFFFFF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FFFFFF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                  MARCH</a:t>
                      </a:r>
                      <a:endParaRPr lang="en-US" sz="1100" b="1" i="0" u="none" strike="noStrike">
                        <a:solidFill>
                          <a:srgbClr val="FFFFFF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FFFFFF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FFFFFF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extLst>
                  <a:ext uri="{0D108BD9-81ED-4DB2-BD59-A6C34878D82A}">
                    <a16:rowId xmlns:a16="http://schemas.microsoft.com/office/drawing/2014/main" val="1472548927"/>
                  </a:ext>
                </a:extLst>
              </a:tr>
              <a:tr h="165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Friday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Jena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Ouachita Parish HS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4:30 PM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extLst>
                  <a:ext uri="{0D108BD9-81ED-4DB2-BD59-A6C34878D82A}">
                    <a16:rowId xmlns:a16="http://schemas.microsoft.com/office/drawing/2014/main" val="2087638187"/>
                  </a:ext>
                </a:extLst>
              </a:tr>
              <a:tr h="165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Saturday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Calvary Baptist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Cedar Creek HS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10:00 AM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extLst>
                  <a:ext uri="{0D108BD9-81ED-4DB2-BD59-A6C34878D82A}">
                    <a16:rowId xmlns:a16="http://schemas.microsoft.com/office/drawing/2014/main" val="3822805793"/>
                  </a:ext>
                </a:extLst>
              </a:tr>
              <a:tr h="165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Monday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4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Kenner Discovery Health Sciences Academy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HOME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4:00 PM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extLst>
                  <a:ext uri="{0D108BD9-81ED-4DB2-BD59-A6C34878D82A}">
                    <a16:rowId xmlns:a16="http://schemas.microsoft.com/office/drawing/2014/main" val="875321108"/>
                  </a:ext>
                </a:extLst>
              </a:tr>
              <a:tr h="165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Tuesday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Hammond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HOME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6:30 PM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extLst>
                  <a:ext uri="{0D108BD9-81ED-4DB2-BD59-A6C34878D82A}">
                    <a16:rowId xmlns:a16="http://schemas.microsoft.com/office/drawing/2014/main" val="2575476454"/>
                  </a:ext>
                </a:extLst>
              </a:tr>
              <a:tr h="165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Thursday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Beau Chene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Iota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4:30 PM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extLst>
                  <a:ext uri="{0D108BD9-81ED-4DB2-BD59-A6C34878D82A}">
                    <a16:rowId xmlns:a16="http://schemas.microsoft.com/office/drawing/2014/main" val="841674804"/>
                  </a:ext>
                </a:extLst>
              </a:tr>
              <a:tr h="165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Friday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Breaux Bridge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Breaux Bridge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4:30 PM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extLst>
                  <a:ext uri="{0D108BD9-81ED-4DB2-BD59-A6C34878D82A}">
                    <a16:rowId xmlns:a16="http://schemas.microsoft.com/office/drawing/2014/main" val="987595041"/>
                  </a:ext>
                </a:extLst>
              </a:tr>
              <a:tr h="165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Saturday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Bolton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Port Barre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11:00 AM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extLst>
                  <a:ext uri="{0D108BD9-81ED-4DB2-BD59-A6C34878D82A}">
                    <a16:rowId xmlns:a16="http://schemas.microsoft.com/office/drawing/2014/main" val="3645497729"/>
                  </a:ext>
                </a:extLst>
              </a:tr>
              <a:tr h="165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Monday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11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East St. John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HOME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6:00 PM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extLst>
                  <a:ext uri="{0D108BD9-81ED-4DB2-BD59-A6C34878D82A}">
                    <a16:rowId xmlns:a16="http://schemas.microsoft.com/office/drawing/2014/main" val="2695509148"/>
                  </a:ext>
                </a:extLst>
              </a:tr>
              <a:tr h="165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Tuesday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12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French Settlement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HOME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6:30 PM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extLst>
                  <a:ext uri="{0D108BD9-81ED-4DB2-BD59-A6C34878D82A}">
                    <a16:rowId xmlns:a16="http://schemas.microsoft.com/office/drawing/2014/main" val="1382198979"/>
                  </a:ext>
                </a:extLst>
              </a:tr>
              <a:tr h="165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Thursday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St. Thomas Aquinas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Lutcher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4:00 PM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extLst>
                  <a:ext uri="{0D108BD9-81ED-4DB2-BD59-A6C34878D82A}">
                    <a16:rowId xmlns:a16="http://schemas.microsoft.com/office/drawing/2014/main" val="1778314326"/>
                  </a:ext>
                </a:extLst>
              </a:tr>
              <a:tr h="165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Friday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Plaquemine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Plaquemine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4:00 PM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extLst>
                  <a:ext uri="{0D108BD9-81ED-4DB2-BD59-A6C34878D82A}">
                    <a16:rowId xmlns:a16="http://schemas.microsoft.com/office/drawing/2014/main" val="716011957"/>
                  </a:ext>
                </a:extLst>
              </a:tr>
              <a:tr h="165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Saturday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Oak Grove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Lutcher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11:00 AM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extLst>
                  <a:ext uri="{0D108BD9-81ED-4DB2-BD59-A6C34878D82A}">
                    <a16:rowId xmlns:a16="http://schemas.microsoft.com/office/drawing/2014/main" val="3891350735"/>
                  </a:ext>
                </a:extLst>
              </a:tr>
              <a:tr h="165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Monday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18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Ascension Christian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HOME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6:30 PM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extLst>
                  <a:ext uri="{0D108BD9-81ED-4DB2-BD59-A6C34878D82A}">
                    <a16:rowId xmlns:a16="http://schemas.microsoft.com/office/drawing/2014/main" val="2661511066"/>
                  </a:ext>
                </a:extLst>
              </a:tr>
              <a:tr h="165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Tuesday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19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South Plaquemines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HOME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4:30 PM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extLst>
                  <a:ext uri="{0D108BD9-81ED-4DB2-BD59-A6C34878D82A}">
                    <a16:rowId xmlns:a16="http://schemas.microsoft.com/office/drawing/2014/main" val="3650791388"/>
                  </a:ext>
                </a:extLst>
              </a:tr>
              <a:tr h="165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Wednesday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20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Episcopal (BR)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HOME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6:30 PM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extLst>
                  <a:ext uri="{0D108BD9-81ED-4DB2-BD59-A6C34878D82A}">
                    <a16:rowId xmlns:a16="http://schemas.microsoft.com/office/drawing/2014/main" val="4211672555"/>
                  </a:ext>
                </a:extLst>
              </a:tr>
              <a:tr h="165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Saturday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23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Dutchtown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HOME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11:00 AM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extLst>
                  <a:ext uri="{0D108BD9-81ED-4DB2-BD59-A6C34878D82A}">
                    <a16:rowId xmlns:a16="http://schemas.microsoft.com/office/drawing/2014/main" val="1893936893"/>
                  </a:ext>
                </a:extLst>
              </a:tr>
              <a:tr h="165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Tuesday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26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Dutchtown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Dutchtown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6:00 PM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extLst>
                  <a:ext uri="{0D108BD9-81ED-4DB2-BD59-A6C34878D82A}">
                    <a16:rowId xmlns:a16="http://schemas.microsoft.com/office/drawing/2014/main" val="3365154838"/>
                  </a:ext>
                </a:extLst>
              </a:tr>
              <a:tr h="165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Thursday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28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East Ascension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HOME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6:00 PM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extLst>
                  <a:ext uri="{0D108BD9-81ED-4DB2-BD59-A6C34878D82A}">
                    <a16:rowId xmlns:a16="http://schemas.microsoft.com/office/drawing/2014/main" val="2467363639"/>
                  </a:ext>
                </a:extLst>
              </a:tr>
              <a:tr h="165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Saturday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30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East Ascension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East Ascension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1:00 PM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extLst>
                  <a:ext uri="{0D108BD9-81ED-4DB2-BD59-A6C34878D82A}">
                    <a16:rowId xmlns:a16="http://schemas.microsoft.com/office/drawing/2014/main" val="1942192943"/>
                  </a:ext>
                </a:extLst>
              </a:tr>
              <a:tr h="20627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FFFFFF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FFFFFF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                  APRIL</a:t>
                      </a:r>
                      <a:endParaRPr lang="en-US" sz="1100" b="1" i="0" u="none" strike="noStrike">
                        <a:solidFill>
                          <a:srgbClr val="FFFFFF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FFFFFF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FFFFFF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extLst>
                  <a:ext uri="{0D108BD9-81ED-4DB2-BD59-A6C34878D82A}">
                    <a16:rowId xmlns:a16="http://schemas.microsoft.com/office/drawing/2014/main" val="2371292876"/>
                  </a:ext>
                </a:extLst>
              </a:tr>
              <a:tr h="165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Tuesday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Live Oak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Live Oak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1:00 PM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extLst>
                  <a:ext uri="{0D108BD9-81ED-4DB2-BD59-A6C34878D82A}">
                    <a16:rowId xmlns:a16="http://schemas.microsoft.com/office/drawing/2014/main" val="532550337"/>
                  </a:ext>
                </a:extLst>
              </a:tr>
              <a:tr h="1650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Thursday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4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Live Oak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HOME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6:00 PM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extLst>
                  <a:ext uri="{0D108BD9-81ED-4DB2-BD59-A6C34878D82A}">
                    <a16:rowId xmlns:a16="http://schemas.microsoft.com/office/drawing/2014/main" val="2095952175"/>
                  </a:ext>
                </a:extLst>
              </a:tr>
              <a:tr h="1650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Saturday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St. Amant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St. Amant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1:00 PM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extLst>
                  <a:ext uri="{0D108BD9-81ED-4DB2-BD59-A6C34878D82A}">
                    <a16:rowId xmlns:a16="http://schemas.microsoft.com/office/drawing/2014/main" val="3152108444"/>
                  </a:ext>
                </a:extLst>
              </a:tr>
              <a:tr h="1650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Tuesday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9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St. Amant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HOME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 dirty="0">
                          <a:effectLst/>
                        </a:rPr>
                        <a:t>6:00 PM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b"/>
                </a:tc>
                <a:extLst>
                  <a:ext uri="{0D108BD9-81ED-4DB2-BD59-A6C34878D82A}">
                    <a16:rowId xmlns:a16="http://schemas.microsoft.com/office/drawing/2014/main" val="1911641043"/>
                  </a:ext>
                </a:extLst>
              </a:tr>
              <a:tr h="165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Thursday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11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Denham Springs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HOME</a:t>
                      </a:r>
                      <a:endParaRPr lang="en-US" sz="800" b="1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6:00 PM</a:t>
                      </a:r>
                      <a:endParaRPr lang="en-US" sz="8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extLst>
                  <a:ext uri="{0D108BD9-81ED-4DB2-BD59-A6C34878D82A}">
                    <a16:rowId xmlns:a16="http://schemas.microsoft.com/office/drawing/2014/main" val="3320952729"/>
                  </a:ext>
                </a:extLst>
              </a:tr>
              <a:tr h="1650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Saturday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Denham Springs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Denham Springs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1:00 PM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7153" marR="7153" marT="7153" marB="0" anchor="ctr"/>
                </a:tc>
                <a:extLst>
                  <a:ext uri="{0D108BD9-81ED-4DB2-BD59-A6C34878D82A}">
                    <a16:rowId xmlns:a16="http://schemas.microsoft.com/office/drawing/2014/main" val="4151372068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F4924754-D8F5-40EA-BB6B-6968C23A5A68}"/>
              </a:ext>
            </a:extLst>
          </p:cNvPr>
          <p:cNvSpPr/>
          <p:nvPr/>
        </p:nvSpPr>
        <p:spPr>
          <a:xfrm>
            <a:off x="857526" y="0"/>
            <a:ext cx="514294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2024 Walker High</a:t>
            </a:r>
          </a:p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Varsity Baseball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81869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1EB6A09C305674D8E50A51E3C256CB3" ma:contentTypeVersion="16" ma:contentTypeDescription="Create a new document." ma:contentTypeScope="" ma:versionID="81be84762e990e888ba2231422753421">
  <xsd:schema xmlns:xsd="http://www.w3.org/2001/XMLSchema" xmlns:xs="http://www.w3.org/2001/XMLSchema" xmlns:p="http://schemas.microsoft.com/office/2006/metadata/properties" xmlns:ns3="7a953694-4757-4fe8-a59b-d0121ba95d72" xmlns:ns4="ba03aa41-545a-473d-a9ac-00acb6b152ec" targetNamespace="http://schemas.microsoft.com/office/2006/metadata/properties" ma:root="true" ma:fieldsID="b42cc408132f6502e826a8968a166acd" ns3:_="" ns4:_="">
    <xsd:import namespace="7a953694-4757-4fe8-a59b-d0121ba95d72"/>
    <xsd:import namespace="ba03aa41-545a-473d-a9ac-00acb6b152e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Loca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ServiceSearchProperties" minOccurs="0"/>
                <xsd:element ref="ns3:MediaServiceObjectDetectorVersion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953694-4757-4fe8-a59b-d0121ba95d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03aa41-545a-473d-a9ac-00acb6b152ec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C773661-C0F5-437A-83C5-10474F7EAC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a953694-4757-4fe8-a59b-d0121ba95d72"/>
    <ds:schemaRef ds:uri="ba03aa41-545a-473d-a9ac-00acb6b152e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867E54D-6F0F-4123-965B-3D4C3C300F0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F624A35-2C2B-475C-A5B9-05C22B13425D}">
  <ds:schemaRefs>
    <ds:schemaRef ds:uri="http://schemas.microsoft.com/office/2006/metadata/properties"/>
    <ds:schemaRef ds:uri="http://purl.org/dc/elements/1.1/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7a953694-4757-4fe8-a59b-d0121ba95d72"/>
    <ds:schemaRef ds:uri="http://schemas.microsoft.com/office/infopath/2007/PartnerControls"/>
    <ds:schemaRef ds:uri="ba03aa41-545a-473d-a9ac-00acb6b152ec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315</Words>
  <Application>Microsoft Office PowerPoint</Application>
  <PresentationFormat>Custom</PresentationFormat>
  <Paragraphs>211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Cynthia Branch</dc:creator>
  <cp:lastModifiedBy>Cynthia Branch</cp:lastModifiedBy>
  <cp:revision>1</cp:revision>
  <dcterms:created xsi:type="dcterms:W3CDTF">2024-02-21T15:55:14Z</dcterms:created>
  <dcterms:modified xsi:type="dcterms:W3CDTF">2024-02-21T16:05:55Z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0x010100A1EB6A09C305674D8E50A51E3C256CB3</vt:lpwstr>
  </property>
</Properties>
</file>