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693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BRANCH" userId="5751b62f-ba12-4395-a935-5d9b38bdb5fb" providerId="ADAL" clId="{2757F741-2072-42C4-835B-1A6541F8F1AE}"/>
    <pc:docChg chg="undo custSel modSld">
      <pc:chgData name="CYNTHIA BRANCH" userId="5751b62f-ba12-4395-a935-5d9b38bdb5fb" providerId="ADAL" clId="{2757F741-2072-42C4-835B-1A6541F8F1AE}" dt="2024-02-21T16:05:49.924" v="50" actId="1076"/>
      <pc:docMkLst>
        <pc:docMk/>
      </pc:docMkLst>
      <pc:sldChg chg="addSp delSp modSp">
        <pc:chgData name="CYNTHIA BRANCH" userId="5751b62f-ba12-4395-a935-5d9b38bdb5fb" providerId="ADAL" clId="{2757F741-2072-42C4-835B-1A6541F8F1AE}" dt="2024-02-21T16:05:49.924" v="50" actId="1076"/>
        <pc:sldMkLst>
          <pc:docMk/>
          <pc:sldMk cId="3681869916" sldId="256"/>
        </pc:sldMkLst>
        <pc:spChg chg="add mod">
          <ac:chgData name="CYNTHIA BRANCH" userId="5751b62f-ba12-4395-a935-5d9b38bdb5fb" providerId="ADAL" clId="{2757F741-2072-42C4-835B-1A6541F8F1AE}" dt="2024-02-21T16:05:47.347" v="49" actId="1076"/>
          <ac:spMkLst>
            <pc:docMk/>
            <pc:sldMk cId="3681869916" sldId="256"/>
            <ac:spMk id="7" creationId="{F4924754-D8F5-40EA-BB6B-6968C23A5A68}"/>
          </ac:spMkLst>
        </pc:spChg>
        <pc:graphicFrameChg chg="add mod modGraphic">
          <ac:chgData name="CYNTHIA BRANCH" userId="5751b62f-ba12-4395-a935-5d9b38bdb5fb" providerId="ADAL" clId="{2757F741-2072-42C4-835B-1A6541F8F1AE}" dt="2024-02-21T16:05:49.924" v="50" actId="1076"/>
          <ac:graphicFrameMkLst>
            <pc:docMk/>
            <pc:sldMk cId="3681869916" sldId="256"/>
            <ac:graphicFrameMk id="6" creationId="{D6EDD8BA-C92A-4AD8-931A-FB5E33602EB7}"/>
          </ac:graphicFrameMkLst>
        </pc:graphicFrameChg>
        <pc:picChg chg="del">
          <ac:chgData name="CYNTHIA BRANCH" userId="5751b62f-ba12-4395-a935-5d9b38bdb5fb" providerId="ADAL" clId="{2757F741-2072-42C4-835B-1A6541F8F1AE}" dt="2024-02-21T16:02:22.577" v="0" actId="478"/>
          <ac:picMkLst>
            <pc:docMk/>
            <pc:sldMk cId="3681869916" sldId="256"/>
            <ac:picMk id="5" creationId="{1A159703-0052-48CC-919B-7780FB4BF3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86377"/>
            <a:ext cx="5829300" cy="337469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91214"/>
            <a:ext cx="5143500" cy="234029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2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0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6077"/>
            <a:ext cx="1478756" cy="82146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6077"/>
            <a:ext cx="4350544" cy="82146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9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2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16590"/>
            <a:ext cx="5915025" cy="40321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86868"/>
            <a:ext cx="5915025" cy="21204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5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0386"/>
            <a:ext cx="2914650" cy="61502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0386"/>
            <a:ext cx="2914650" cy="61502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6079"/>
            <a:ext cx="5915025" cy="18735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76199"/>
            <a:ext cx="2901255" cy="11645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40738"/>
            <a:ext cx="2901255" cy="5207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76199"/>
            <a:ext cx="2915543" cy="116453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40738"/>
            <a:ext cx="2915543" cy="5207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7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0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218"/>
            <a:ext cx="2211884" cy="226176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5654"/>
            <a:ext cx="3471863" cy="68885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07983"/>
            <a:ext cx="2211884" cy="5387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5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218"/>
            <a:ext cx="2211884" cy="226176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5654"/>
            <a:ext cx="3471863" cy="68885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07983"/>
            <a:ext cx="2211884" cy="5387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9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6079"/>
            <a:ext cx="5915025" cy="187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0386"/>
            <a:ext cx="5915025" cy="61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984232"/>
            <a:ext cx="154305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184A6-D6DA-4B7E-ACCE-3903F8C8017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984232"/>
            <a:ext cx="2314575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984232"/>
            <a:ext cx="154305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DAB6-11F4-4DD7-9468-D88C46BF8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6EDD8BA-C92A-4AD8-931A-FB5E33602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759082"/>
              </p:ext>
            </p:extLst>
          </p:nvPr>
        </p:nvGraphicFramePr>
        <p:xfrm>
          <a:off x="326135" y="1754326"/>
          <a:ext cx="6205727" cy="709573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06958">
                  <a:extLst>
                    <a:ext uri="{9D8B030D-6E8A-4147-A177-3AD203B41FA5}">
                      <a16:colId xmlns:a16="http://schemas.microsoft.com/office/drawing/2014/main" val="1115162650"/>
                    </a:ext>
                  </a:extLst>
                </a:gridCol>
                <a:gridCol w="250566">
                  <a:extLst>
                    <a:ext uri="{9D8B030D-6E8A-4147-A177-3AD203B41FA5}">
                      <a16:colId xmlns:a16="http://schemas.microsoft.com/office/drawing/2014/main" val="2500093688"/>
                    </a:ext>
                  </a:extLst>
                </a:gridCol>
                <a:gridCol w="2684650">
                  <a:extLst>
                    <a:ext uri="{9D8B030D-6E8A-4147-A177-3AD203B41FA5}">
                      <a16:colId xmlns:a16="http://schemas.microsoft.com/office/drawing/2014/main" val="4146749749"/>
                    </a:ext>
                  </a:extLst>
                </a:gridCol>
                <a:gridCol w="1280876">
                  <a:extLst>
                    <a:ext uri="{9D8B030D-6E8A-4147-A177-3AD203B41FA5}">
                      <a16:colId xmlns:a16="http://schemas.microsoft.com/office/drawing/2014/main" val="2351861317"/>
                    </a:ext>
                  </a:extLst>
                </a:gridCol>
                <a:gridCol w="1282677">
                  <a:extLst>
                    <a:ext uri="{9D8B030D-6E8A-4147-A177-3AD203B41FA5}">
                      <a16:colId xmlns:a16="http://schemas.microsoft.com/office/drawing/2014/main" val="1178266195"/>
                    </a:ext>
                  </a:extLst>
                </a:gridCol>
              </a:tblGrid>
              <a:tr h="206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B0F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B0F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                      JANUARY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B0F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B0F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129101570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Wednesday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Green/Gold World Series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3:30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4023603470"/>
                  </a:ext>
                </a:extLst>
              </a:tr>
              <a:tr h="206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B0F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B0F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                 FEBRUARY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B0F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B0F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3650597339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Ascension Christian (Scrimmage)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2:00 PM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1366378761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Wednesday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Green/Gold World Series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3:30 PM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3271551743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Catholic (PC) (Scrimmage)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2:00 PM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2804135115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Wednesday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Green/Blue World Series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3:30 PM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4076909470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Erath (Jamboree)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North Vermillion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12:15 PM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731063835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Monday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Woodlawn (BR)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6:00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752924015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Tuesday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John Ehret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6:00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3203219268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Slidell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Slidell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4124626057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Friday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Franklinton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Franklinton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939733438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Ponchatoula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Ponchatoula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11:00 AM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75992246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Tuesday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Warren Easton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5:00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2536845111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D'Arbonne Woods Charter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D'Arbonne Woods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4056018486"/>
                  </a:ext>
                </a:extLst>
              </a:tr>
              <a:tr h="2062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                  MARCH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1472548927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Friday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Jena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Ouachita Parish HS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2087638187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Calvary Baptist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Cedar Creek HS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10:00 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3822805793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Monday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Kenner Discovery Health Sciences Academy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875321108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Tuesday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Hammond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6:30 PM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2575476454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Beau Chene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Iota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841674804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Friday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Breaux Bridge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Breaux Bridge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987595041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Bolton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Port Barre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11:00 AM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3645497729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Monday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East St. John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6:00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2695509148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Tuesday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French Settlement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6:30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1382198979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St. Thomas Aquinas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Lutcher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4:00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1778314326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Friday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Plaquemine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Plaquemine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716011957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Oak Grove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Lutcher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11:00 AM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3891350735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Monday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Ascension Christian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6:30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2661511066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Tuesday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South Plaquemines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4:30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3650791388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Wednesday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Episcopal (BR)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6:30 PM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4211672555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Dutchtown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11:00 AM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1893936893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Tuesday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Dutchtown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Dutchtown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6:00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3365154838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East Ascension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6:00 PM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2467363639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East Ascension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East Ascension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1:00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1942192943"/>
                  </a:ext>
                </a:extLst>
              </a:tr>
              <a:tr h="2062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                  APRIL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2371292876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Tuesday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Live Oak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Live Oak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532550337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Live Oak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6:00 PM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2095952175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St. Amant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St. Amant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3152108444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St. Amant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6:00 PM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b"/>
                </a:tc>
                <a:extLst>
                  <a:ext uri="{0D108BD9-81ED-4DB2-BD59-A6C34878D82A}">
                    <a16:rowId xmlns:a16="http://schemas.microsoft.com/office/drawing/2014/main" val="1911641043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Thursday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Denham Springs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HOME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6:00 PM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3320952729"/>
                  </a:ext>
                </a:extLst>
              </a:tr>
              <a:tr h="165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Saturday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Denham Springs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Denham Springs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1:00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153" marR="7153" marT="7153" marB="0" anchor="ctr"/>
                </a:tc>
                <a:extLst>
                  <a:ext uri="{0D108BD9-81ED-4DB2-BD59-A6C34878D82A}">
                    <a16:rowId xmlns:a16="http://schemas.microsoft.com/office/drawing/2014/main" val="415137206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4924754-D8F5-40EA-BB6B-6968C23A5A68}"/>
              </a:ext>
            </a:extLst>
          </p:cNvPr>
          <p:cNvSpPr/>
          <p:nvPr/>
        </p:nvSpPr>
        <p:spPr>
          <a:xfrm>
            <a:off x="857526" y="0"/>
            <a:ext cx="51429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2024 Walker High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Varsity Baseball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186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EB6A09C305674D8E50A51E3C256CB3" ma:contentTypeVersion="16" ma:contentTypeDescription="Create a new document." ma:contentTypeScope="" ma:versionID="81be84762e990e888ba2231422753421">
  <xsd:schema xmlns:xsd="http://www.w3.org/2001/XMLSchema" xmlns:xs="http://www.w3.org/2001/XMLSchema" xmlns:p="http://schemas.microsoft.com/office/2006/metadata/properties" xmlns:ns3="7a953694-4757-4fe8-a59b-d0121ba95d72" xmlns:ns4="ba03aa41-545a-473d-a9ac-00acb6b152ec" targetNamespace="http://schemas.microsoft.com/office/2006/metadata/properties" ma:root="true" ma:fieldsID="b42cc408132f6502e826a8968a166acd" ns3:_="" ns4:_="">
    <xsd:import namespace="7a953694-4757-4fe8-a59b-d0121ba95d72"/>
    <xsd:import namespace="ba03aa41-545a-473d-a9ac-00acb6b152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53694-4757-4fe8-a59b-d0121ba95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3aa41-545a-473d-a9ac-00acb6b152e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73661-C0F5-437A-83C5-10474F7EA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53694-4757-4fe8-a59b-d0121ba95d72"/>
    <ds:schemaRef ds:uri="ba03aa41-545a-473d-a9ac-00acb6b15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7E54D-6F0F-4123-965B-3D4C3C300F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624A35-2C2B-475C-A5B9-05C22B13425D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7a953694-4757-4fe8-a59b-d0121ba95d72"/>
    <ds:schemaRef ds:uri="http://schemas.microsoft.com/office/infopath/2007/PartnerControls"/>
    <ds:schemaRef ds:uri="ba03aa41-545a-473d-a9ac-00acb6b152ec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315</Words>
  <Application>Microsoft Office PowerPoint</Application>
  <PresentationFormat>Custom</PresentationFormat>
  <Paragraphs>211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Branch</dc:creator>
  <cp:lastModifiedBy>Cynthia Branch</cp:lastModifiedBy>
  <cp:revision>1</cp:revision>
  <dcterms:created xsi:type="dcterms:W3CDTF">2024-02-21T15:55:14Z</dcterms:created>
  <dcterms:modified xsi:type="dcterms:W3CDTF">2024-02-21T16:05:55Z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0x010100A1EB6A09C305674D8E50A51E3C256CB3</vt:lpwstr>
  </property>
</Properties>
</file>