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693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BRANCH" userId="5751b62f-ba12-4395-a935-5d9b38bdb5fb" providerId="ADAL" clId="{2757F741-2072-42C4-835B-1A6541F8F1AE}"/>
    <pc:docChg chg="custSel modSld">
      <pc:chgData name="CYNTHIA BRANCH" userId="5751b62f-ba12-4395-a935-5d9b38bdb5fb" providerId="ADAL" clId="{2757F741-2072-42C4-835B-1A6541F8F1AE}" dt="2024-02-21T15:58:15.585" v="4" actId="1076"/>
      <pc:docMkLst>
        <pc:docMk/>
      </pc:docMkLst>
      <pc:sldChg chg="addSp delSp modSp">
        <pc:chgData name="CYNTHIA BRANCH" userId="5751b62f-ba12-4395-a935-5d9b38bdb5fb" providerId="ADAL" clId="{2757F741-2072-42C4-835B-1A6541F8F1AE}" dt="2024-02-21T15:58:15.585" v="4" actId="1076"/>
        <pc:sldMkLst>
          <pc:docMk/>
          <pc:sldMk cId="3681869916" sldId="256"/>
        </pc:sldMkLst>
        <pc:picChg chg="del">
          <ac:chgData name="CYNTHIA BRANCH" userId="5751b62f-ba12-4395-a935-5d9b38bdb5fb" providerId="ADAL" clId="{2757F741-2072-42C4-835B-1A6541F8F1AE}" dt="2024-02-21T15:56:51.732" v="0" actId="478"/>
          <ac:picMkLst>
            <pc:docMk/>
            <pc:sldMk cId="3681869916" sldId="256"/>
            <ac:picMk id="4" creationId="{2398AB4C-16DE-4B33-B3B4-8830F87A6176}"/>
          </ac:picMkLst>
        </pc:picChg>
        <pc:picChg chg="add mod">
          <ac:chgData name="CYNTHIA BRANCH" userId="5751b62f-ba12-4395-a935-5d9b38bdb5fb" providerId="ADAL" clId="{2757F741-2072-42C4-835B-1A6541F8F1AE}" dt="2024-02-21T15:58:15.585" v="4" actId="1076"/>
          <ac:picMkLst>
            <pc:docMk/>
            <pc:sldMk cId="3681869916" sldId="256"/>
            <ac:picMk id="5" creationId="{1A159703-0052-48CC-919B-7780FB4BF3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86377"/>
            <a:ext cx="5829300" cy="337469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91214"/>
            <a:ext cx="5143500" cy="234029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2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0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6077"/>
            <a:ext cx="1478756" cy="82146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6077"/>
            <a:ext cx="4350544" cy="82146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9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16590"/>
            <a:ext cx="5915025" cy="40321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486868"/>
            <a:ext cx="5915025" cy="21204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5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0386"/>
            <a:ext cx="2914650" cy="6150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0386"/>
            <a:ext cx="2914650" cy="6150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6079"/>
            <a:ext cx="5915025" cy="18735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76199"/>
            <a:ext cx="2901255" cy="11645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40738"/>
            <a:ext cx="2901255" cy="5207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76199"/>
            <a:ext cx="2915543" cy="11645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40738"/>
            <a:ext cx="2915543" cy="5207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0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9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218"/>
            <a:ext cx="2211884" cy="226176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5654"/>
            <a:ext cx="3471863" cy="688850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7983"/>
            <a:ext cx="2211884" cy="5387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6218"/>
            <a:ext cx="2211884" cy="226176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5654"/>
            <a:ext cx="3471863" cy="688850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07983"/>
            <a:ext cx="2211884" cy="5387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9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6079"/>
            <a:ext cx="5915025" cy="1873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0386"/>
            <a:ext cx="5915025" cy="6150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84A6-D6DA-4B7E-ACCE-3903F8C8017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984232"/>
            <a:ext cx="2314575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DAB6-11F4-4DD7-9468-D88C46BF8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1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159703-0052-48CC-919B-7780FB4BF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12" y="484186"/>
            <a:ext cx="6276776" cy="601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6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EB6A09C305674D8E50A51E3C256CB3" ma:contentTypeVersion="16" ma:contentTypeDescription="Create a new document." ma:contentTypeScope="" ma:versionID="81be84762e990e888ba2231422753421">
  <xsd:schema xmlns:xsd="http://www.w3.org/2001/XMLSchema" xmlns:xs="http://www.w3.org/2001/XMLSchema" xmlns:p="http://schemas.microsoft.com/office/2006/metadata/properties" xmlns:ns3="7a953694-4757-4fe8-a59b-d0121ba95d72" xmlns:ns4="ba03aa41-545a-473d-a9ac-00acb6b152ec" targetNamespace="http://schemas.microsoft.com/office/2006/metadata/properties" ma:root="true" ma:fieldsID="b42cc408132f6502e826a8968a166acd" ns3:_="" ns4:_="">
    <xsd:import namespace="7a953694-4757-4fe8-a59b-d0121ba95d72"/>
    <xsd:import namespace="ba03aa41-545a-473d-a9ac-00acb6b152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3694-4757-4fe8-a59b-d0121ba95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03aa41-545a-473d-a9ac-00acb6b152e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773661-C0F5-437A-83C5-10474F7EA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53694-4757-4fe8-a59b-d0121ba95d72"/>
    <ds:schemaRef ds:uri="ba03aa41-545a-473d-a9ac-00acb6b15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7E54D-6F0F-4123-965B-3D4C3C300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624A35-2C2B-475C-A5B9-05C22B13425D}">
  <ds:schemaRefs>
    <ds:schemaRef ds:uri="http://purl.org/dc/dcmitype/"/>
    <ds:schemaRef ds:uri="ba03aa41-545a-473d-a9ac-00acb6b152ec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7a953694-4757-4fe8-a59b-d0121ba95d7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Branch</dc:creator>
  <cp:lastModifiedBy>Cynthia Branch</cp:lastModifiedBy>
  <cp:revision>1</cp:revision>
  <dcterms:created xsi:type="dcterms:W3CDTF">2024-02-21T15:55:14Z</dcterms:created>
  <dcterms:modified xsi:type="dcterms:W3CDTF">2024-02-21T15:58:16Z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0x010100A1EB6A09C305674D8E50A51E3C256CB3</vt:lpwstr>
  </property>
</Properties>
</file>