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7315200" cy="9601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8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ynthia Branch" userId="5751b62f-ba12-4395-a935-5d9b38bdb5fb" providerId="ADAL" clId="{B4385DFB-47CA-4EE7-B2BF-C2FECC5495F6}"/>
    <pc:docChg chg="modSld">
      <pc:chgData name="Cynthia Branch" userId="5751b62f-ba12-4395-a935-5d9b38bdb5fb" providerId="ADAL" clId="{B4385DFB-47CA-4EE7-B2BF-C2FECC5495F6}" dt="2022-09-08T18:28:16.222" v="0" actId="207"/>
      <pc:docMkLst>
        <pc:docMk/>
      </pc:docMkLst>
      <pc:sldChg chg="modSp">
        <pc:chgData name="Cynthia Branch" userId="5751b62f-ba12-4395-a935-5d9b38bdb5fb" providerId="ADAL" clId="{B4385DFB-47CA-4EE7-B2BF-C2FECC5495F6}" dt="2022-09-08T18:28:16.222" v="0" actId="207"/>
        <pc:sldMkLst>
          <pc:docMk/>
          <pc:sldMk cId="451789296" sldId="256"/>
        </pc:sldMkLst>
        <pc:spChg chg="mod">
          <ac:chgData name="Cynthia Branch" userId="5751b62f-ba12-4395-a935-5d9b38bdb5fb" providerId="ADAL" clId="{B4385DFB-47CA-4EE7-B2BF-C2FECC5495F6}" dt="2022-09-08T18:28:16.222" v="0" actId="207"/>
          <ac:spMkLst>
            <pc:docMk/>
            <pc:sldMk cId="451789296" sldId="256"/>
            <ac:spMk id="5" creationId="{5055DF35-972A-45E0-812A-537953EC793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70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27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03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0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81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63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3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24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7E8A1-EFFF-43EB-8529-C14C9586B072}" type="datetimeFigureOut">
              <a:rPr lang="en-US" smtClean="0"/>
              <a:t>9/8/2022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90C7-F237-4A90-9931-84FFB2B504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6CABD88-E964-43B4-9165-7809F8E349FF}"/>
              </a:ext>
            </a:extLst>
          </p:cNvPr>
          <p:cNvSpPr/>
          <p:nvPr/>
        </p:nvSpPr>
        <p:spPr>
          <a:xfrm>
            <a:off x="336872" y="1247648"/>
            <a:ext cx="6665494" cy="8247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en-US" sz="1400" b="1" dirty="0">
                <a:latin typeface="Arial" panose="020B0604020202020204" pitchFamily="34" charset="0"/>
                <a:ea typeface="Arial" panose="020B0604020202020204" pitchFamily="34" charset="0"/>
              </a:rPr>
              <a:t>August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29- Central Private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30- Doyle (Home)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400" b="1" dirty="0">
                <a:latin typeface="Arial" panose="020B0604020202020204" pitchFamily="34" charset="0"/>
                <a:ea typeface="Arial" panose="020B0604020202020204" pitchFamily="34" charset="0"/>
              </a:rPr>
              <a:t>September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1- Ascension Christian (Away) 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3- Assumption Tournament (Away) V (Napoleonville, LA)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6- Iowa (Home) 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7- Episcopal (Home) 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8- University (Away) F/JV/V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9/10- Tara Classic Tournament (Away) V (Baton Rouge, LA)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15- Hammond (Away) F/JV/V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19- Scotlandville (Away) 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20- St. Michaels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22- Loranger (Home) F/JV/V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23- Grace King (Home) 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26- St. </a:t>
            </a:r>
            <a:r>
              <a:rPr lang="en-US" sz="1400" dirty="0" err="1">
                <a:latin typeface="Arial" panose="020B0604020202020204" pitchFamily="34" charset="0"/>
                <a:ea typeface="Arial" panose="020B0604020202020204" pitchFamily="34" charset="0"/>
              </a:rPr>
              <a:t>Amant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 (Home)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27- Liberty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28- Dutchtown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</a:pPr>
            <a:r>
              <a:rPr lang="en-US" sz="1400" b="1" dirty="0">
                <a:latin typeface="Arial" panose="020B0604020202020204" pitchFamily="34" charset="0"/>
                <a:ea typeface="Arial" panose="020B0604020202020204" pitchFamily="34" charset="0"/>
              </a:rPr>
              <a:t>October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3- Live Oak (Home) F/JV/V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5- Denham Springs (Home)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7/8- St. John Tournament (Away) V (Plaquemine, LA)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10- East Ascension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12- St. </a:t>
            </a:r>
            <a:r>
              <a:rPr lang="en-US" sz="1400" dirty="0" err="1">
                <a:latin typeface="Arial" panose="020B0604020202020204" pitchFamily="34" charset="0"/>
                <a:ea typeface="Arial" panose="020B0604020202020204" pitchFamily="34" charset="0"/>
              </a:rPr>
              <a:t>Amant</a:t>
            </a: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15- Highland Baptist Tournament (Away) V (New Iberia, LA)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17- Dutchtown (Home) F/JV/V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18- Patrick Taylor (Away) JV/V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19- Live Oak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24- Denham Springs (Away)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26- East Ascension (Home) F/JV/V </a:t>
            </a:r>
          </a:p>
          <a:p>
            <a:pPr>
              <a:lnSpc>
                <a:spcPct val="115000"/>
              </a:lnSpc>
            </a:pPr>
            <a:r>
              <a:rPr lang="en-US" sz="1400" dirty="0">
                <a:latin typeface="Arial" panose="020B0604020202020204" pitchFamily="34" charset="0"/>
                <a:ea typeface="Arial" panose="020B0604020202020204" pitchFamily="34" charset="0"/>
              </a:rPr>
              <a:t>27- West Feliciana (Away) F/JV/V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55DF35-972A-45E0-812A-537953EC7935}"/>
              </a:ext>
            </a:extLst>
          </p:cNvPr>
          <p:cNvSpPr/>
          <p:nvPr/>
        </p:nvSpPr>
        <p:spPr>
          <a:xfrm>
            <a:off x="156417" y="47319"/>
            <a:ext cx="700236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2022 Lady Cat Volleyball</a:t>
            </a:r>
          </a:p>
          <a:p>
            <a:pPr algn="ctr"/>
            <a:r>
              <a:rPr lang="en-US" b="1" dirty="0">
                <a:ln w="0"/>
                <a:solidFill>
                  <a:schemeClr val="accent6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WALKER HIGH SCHOOL</a:t>
            </a:r>
            <a:endParaRPr lang="en-US" b="1" cap="none" spc="0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1789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EB6A09C305674D8E50A51E3C256CB3" ma:contentTypeVersion="13" ma:contentTypeDescription="Create a new document." ma:contentTypeScope="" ma:versionID="029c29113e33d36eaafa47c921cab16c">
  <xsd:schema xmlns:xsd="http://www.w3.org/2001/XMLSchema" xmlns:xs="http://www.w3.org/2001/XMLSchema" xmlns:p="http://schemas.microsoft.com/office/2006/metadata/properties" xmlns:ns3="7a953694-4757-4fe8-a59b-d0121ba95d72" xmlns:ns4="ba03aa41-545a-473d-a9ac-00acb6b152ec" targetNamespace="http://schemas.microsoft.com/office/2006/metadata/properties" ma:root="true" ma:fieldsID="56296065ec5d2d0b76288b76bb06e1f5" ns3:_="" ns4:_="">
    <xsd:import namespace="7a953694-4757-4fe8-a59b-d0121ba95d72"/>
    <xsd:import namespace="ba03aa41-545a-473d-a9ac-00acb6b152e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953694-4757-4fe8-a59b-d0121ba95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03aa41-545a-473d-a9ac-00acb6b152e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270B053-B7D5-4F67-8070-D3324025B5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953694-4757-4fe8-a59b-d0121ba95d72"/>
    <ds:schemaRef ds:uri="ba03aa41-545a-473d-a9ac-00acb6b152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8C8856-C6C1-470C-821C-349617BACB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34F74D5-870E-4C55-9BB6-C928C030F8DE}">
  <ds:schemaRefs>
    <ds:schemaRef ds:uri="http://purl.org/dc/elements/1.1/"/>
    <ds:schemaRef ds:uri="http://www.w3.org/XML/1998/namespace"/>
    <ds:schemaRef ds:uri="ba03aa41-545a-473d-a9ac-00acb6b152ec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7a953694-4757-4fe8-a59b-d0121ba95d72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29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Branch</dc:creator>
  <cp:lastModifiedBy>Cynthia Branch</cp:lastModifiedBy>
  <cp:revision>1</cp:revision>
  <dcterms:created xsi:type="dcterms:W3CDTF">2022-09-08T18:24:39Z</dcterms:created>
  <dcterms:modified xsi:type="dcterms:W3CDTF">2022-09-08T18:29:56Z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0x010100A1EB6A09C305674D8E50A51E3C256CB3</vt:lpwstr>
  </property>
</Properties>
</file>