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1A2676-78D6-44CC-9625-AF0A5C52B037}" v="1" dt="2026-03-12T16:27:33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7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3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3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3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9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6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3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54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0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2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4D915-20C3-4ACA-82ED-1953930DB44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C5A49-2C1B-472E-82E3-6973C618A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9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457201"/>
            <a:ext cx="15911535" cy="509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7" y="0"/>
            <a:ext cx="3294185" cy="1993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3628" y="1182108"/>
            <a:ext cx="1629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Camp 2025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6412" y="90734"/>
            <a:ext cx="2520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WALKER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86408" y="-23446"/>
            <a:ext cx="220899" cy="6881446"/>
          </a:xfrm>
          <a:prstGeom prst="rect">
            <a:avLst/>
          </a:prstGeom>
          <a:solidFill>
            <a:srgbClr val="2767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1379" y="1772399"/>
            <a:ext cx="8065478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Boys and Girls Entering 1</a:t>
            </a:r>
            <a:r>
              <a:rPr kumimoji="0" lang="en-US" altLang="en-US" sz="16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grade- 8</a:t>
            </a:r>
            <a:r>
              <a:rPr kumimoji="0" lang="en-US" altLang="en-US" sz="16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grade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DATE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 </a:t>
            </a:r>
            <a:r>
              <a:rPr lang="en-US" altLang="en-US" b="1" dirty="0">
                <a:latin typeface="Arial" panose="020B0604020202020204" pitchFamily="34" charset="0"/>
                <a:ea typeface="Times New Roman" panose="02020603050405020304" pitchFamily="18" charset="0"/>
              </a:rPr>
              <a:t>May 26</a:t>
            </a:r>
            <a:r>
              <a:rPr kumimoji="0" lang="en-US" altLang="en-US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</a:t>
            </a:r>
            <a:r>
              <a:rPr lang="en-US" altLang="en-US" b="1" dirty="0">
                <a:latin typeface="Arial" panose="020B0604020202020204" pitchFamily="34" charset="0"/>
                <a:ea typeface="Times New Roman" panose="02020603050405020304" pitchFamily="18" charset="0"/>
              </a:rPr>
              <a:t>May 29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– Camp time will run from 9:00am to 12:00pm.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u="sng" dirty="0">
                <a:latin typeface="Arial" panose="020B0604020202020204" pitchFamily="34" charset="0"/>
              </a:rPr>
              <a:t>Campers must attend a Livingston Parish School.</a:t>
            </a:r>
            <a:endParaRPr kumimoji="0" lang="en-US" altLang="en-US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LOCATION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 Walker High School (New Gym).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$10</a:t>
            </a:r>
            <a:r>
              <a:rPr lang="en-US" altLang="en-US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0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.00- Pre-Registration if you mail the application by May </a:t>
            </a:r>
            <a:r>
              <a:rPr lang="en-US" altLang="en-US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18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$120.00 at the door on </a:t>
            </a:r>
            <a:r>
              <a:rPr lang="en-US" altLang="en-US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May 26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$70.00 for each additional child in the household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FEE INCLUDES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Camp T-shirt, individual and group instruction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(cash or check only)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      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MAKE CHECKS PAYABLE TO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altLang="en-US" sz="1600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lang="en-US" altLang="en-US" sz="1600" b="1" u="sng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Anthony Schiro</a:t>
            </a: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600" b="1" i="0" u="sng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MAIL TO: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Walker High/ Coach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Schiro</a:t>
            </a: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                       </a:t>
            </a: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</a:t>
            </a:r>
            <a:r>
              <a:rPr lang="en-US" altLang="en-US" sz="1600" b="1" dirty="0">
                <a:latin typeface="Arial" panose="020B0604020202020204" pitchFamily="34" charset="0"/>
                <a:ea typeface="Times New Roman" panose="02020603050405020304" pitchFamily="18" charset="0"/>
              </a:rPr>
              <a:t>9677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Florida</a:t>
            </a:r>
            <a:r>
              <a:rPr kumimoji="0" lang="en-US" alt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Blvd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Walker, LA 70785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 FOCUS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  Individual and group instruction on the basic skills of the           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game including: defense, passing, shooting, and ball 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handling.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CAMP COACHES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Jan Schiro * Anthony Schiro * Shannon Lowe *                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*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Meoka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Young * Connor Locke * Josh Ballard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Current and Former Wildcat </a:t>
            </a: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Lady Cat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Players.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07309" y="737065"/>
            <a:ext cx="398469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Camper’s Name:__________________</a:t>
            </a:r>
          </a:p>
          <a:p>
            <a:pPr algn="ctr"/>
            <a:endParaRPr lang="en-US" b="1" u="sng" dirty="0"/>
          </a:p>
          <a:p>
            <a:pPr algn="ctr"/>
            <a:r>
              <a:rPr lang="en-US" b="1" dirty="0"/>
              <a:t>Grade in </a:t>
            </a:r>
            <a:r>
              <a:rPr lang="en-US" b="1"/>
              <a:t>August 2026 </a:t>
            </a:r>
            <a:r>
              <a:rPr lang="en-US" b="1" dirty="0"/>
              <a:t>: </a:t>
            </a:r>
            <a:r>
              <a:rPr lang="en-US" b="1" u="sng" dirty="0"/>
              <a:t>____________</a:t>
            </a:r>
          </a:p>
          <a:p>
            <a:pPr algn="ctr"/>
            <a:r>
              <a:rPr lang="en-US" b="1" u="sng" dirty="0"/>
              <a:t>School Camper currently attends:</a:t>
            </a:r>
          </a:p>
          <a:p>
            <a:pPr algn="ctr"/>
            <a:r>
              <a:rPr lang="en-US" b="1" u="sng" dirty="0"/>
              <a:t>__________________________</a:t>
            </a:r>
          </a:p>
          <a:p>
            <a:pPr algn="ctr"/>
            <a:endParaRPr lang="en-US" b="1" u="sng" dirty="0"/>
          </a:p>
          <a:p>
            <a:pPr algn="ctr"/>
            <a:r>
              <a:rPr lang="en-US" b="1" u="sng" dirty="0"/>
              <a:t>Mailing Address: __________________________________________________________________</a:t>
            </a:r>
          </a:p>
          <a:p>
            <a:pPr algn="ctr"/>
            <a:endParaRPr lang="en-US" b="1" u="sng" dirty="0"/>
          </a:p>
          <a:p>
            <a:pPr algn="ctr"/>
            <a:r>
              <a:rPr lang="en-US" b="1" u="sng" dirty="0"/>
              <a:t>Emergency Contact Information :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Name:</a:t>
            </a:r>
            <a:r>
              <a:rPr lang="en-US" b="1" u="sng" dirty="0"/>
              <a:t>__________________________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Number:</a:t>
            </a:r>
            <a:r>
              <a:rPr lang="en-US" b="1" u="sng" dirty="0"/>
              <a:t>________________________</a:t>
            </a:r>
          </a:p>
          <a:p>
            <a:pPr algn="ctr"/>
            <a:endParaRPr lang="en-US" b="1" u="sng" dirty="0"/>
          </a:p>
          <a:p>
            <a:pPr algn="ctr"/>
            <a:endParaRPr lang="en-US" b="1" u="sng" dirty="0"/>
          </a:p>
          <a:p>
            <a:pPr algn="ctr"/>
            <a:r>
              <a:rPr lang="en-US" b="1" u="sng" dirty="0"/>
              <a:t>T-Shirt Size</a:t>
            </a:r>
          </a:p>
          <a:p>
            <a:pPr algn="ctr"/>
            <a:r>
              <a:rPr lang="en-US" b="1" i="1" dirty="0"/>
              <a:t>Please Circle One</a:t>
            </a:r>
          </a:p>
          <a:p>
            <a:r>
              <a:rPr lang="en-US" b="1" u="sng" dirty="0"/>
              <a:t>YOUTH SIZES:  SM     MED     LG</a:t>
            </a:r>
          </a:p>
          <a:p>
            <a:endParaRPr lang="en-US" b="1" u="sng" dirty="0"/>
          </a:p>
          <a:p>
            <a:r>
              <a:rPr lang="en-US" b="1" u="sng" dirty="0"/>
              <a:t>ADULT SIZES :  SM     MED     LG     XL</a:t>
            </a:r>
          </a:p>
          <a:p>
            <a:pPr algn="ctr"/>
            <a:endParaRPr lang="en-US" b="1" u="sng" dirty="0"/>
          </a:p>
          <a:p>
            <a:pPr algn="ctr"/>
            <a:endParaRPr lang="en-US" b="1" u="sng" dirty="0"/>
          </a:p>
        </p:txBody>
      </p:sp>
      <p:sp>
        <p:nvSpPr>
          <p:cNvPr id="23" name="Bevel 22"/>
          <p:cNvSpPr/>
          <p:nvPr/>
        </p:nvSpPr>
        <p:spPr>
          <a:xfrm>
            <a:off x="8365787" y="223736"/>
            <a:ext cx="3677056" cy="340468"/>
          </a:xfrm>
          <a:prstGeom prst="bevel">
            <a:avLst/>
          </a:prstGeom>
          <a:noFill/>
          <a:ln>
            <a:solidFill>
              <a:srgbClr val="2767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463064" y="215438"/>
            <a:ext cx="3703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Please return this portion with your payment.</a:t>
            </a:r>
          </a:p>
        </p:txBody>
      </p:sp>
    </p:spTree>
    <p:extLst>
      <p:ext uri="{BB962C8B-B14F-4D97-AF65-F5344CB8AC3E}">
        <p14:creationId xmlns:p14="http://schemas.microsoft.com/office/powerpoint/2010/main" val="226063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43f7e7-687f-46a0-a8df-4a83572974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B8FAC676C31247B0C56B0831E7D694" ma:contentTypeVersion="15" ma:contentTypeDescription="Create a new document." ma:contentTypeScope="" ma:versionID="97315f387071070180863f68dfdd2bcb">
  <xsd:schema xmlns:xsd="http://www.w3.org/2001/XMLSchema" xmlns:xs="http://www.w3.org/2001/XMLSchema" xmlns:p="http://schemas.microsoft.com/office/2006/metadata/properties" xmlns:ns3="7c43f7e7-687f-46a0-a8df-4a8357297401" targetNamespace="http://schemas.microsoft.com/office/2006/metadata/properties" ma:root="true" ma:fieldsID="f4a26da86c7e5714ba716c10728e7d42" ns3:_="">
    <xsd:import namespace="7c43f7e7-687f-46a0-a8df-4a835729740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3f7e7-687f-46a0-a8df-4a83572974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66E382-E0A7-4F76-A683-9CCB20376CED}">
  <ds:schemaRefs>
    <ds:schemaRef ds:uri="http://purl.org/dc/terms/"/>
    <ds:schemaRef ds:uri="7c43f7e7-687f-46a0-a8df-4a8357297401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F925B8C-41F1-4167-B352-36AAA4616E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FE5C48-8A90-4098-B891-5CC37FB823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3f7e7-687f-46a0-a8df-4a8357297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235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Mongolian Baiti</vt:lpstr>
      <vt:lpstr>Office Theme</vt:lpstr>
      <vt:lpstr>PowerPoint Presentation</vt:lpstr>
    </vt:vector>
  </TitlesOfParts>
  <Company>Livingston Parish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Shannon Lowe</dc:creator>
  <cp:lastModifiedBy>CYNTHIA BRANCH</cp:lastModifiedBy>
  <cp:revision>21</cp:revision>
  <cp:lastPrinted>2023-04-20T11:49:20Z</cp:lastPrinted>
  <dcterms:created xsi:type="dcterms:W3CDTF">2021-04-23T17:16:43Z</dcterms:created>
  <dcterms:modified xsi:type="dcterms:W3CDTF">2026-04-22T16:36:13Z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0x01010047B8FAC676C31247B0C56B0831E7D694</vt:lpwstr>
  </property>
</Properties>
</file>