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500"/>
    <a:srgbClr val="104734"/>
    <a:srgbClr val="D09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20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YNTHIA BRANCH" userId="5751b62f-ba12-4395-a935-5d9b38bdb5fb" providerId="ADAL" clId="{138EB896-EB8F-45C5-8F77-D2B97E0A3F72}"/>
    <pc:docChg chg="custSel modSld">
      <pc:chgData name="CYNTHIA BRANCH" userId="5751b62f-ba12-4395-a935-5d9b38bdb5fb" providerId="ADAL" clId="{138EB896-EB8F-45C5-8F77-D2B97E0A3F72}" dt="2023-08-01T13:48:02.749" v="32" actId="170"/>
      <pc:docMkLst>
        <pc:docMk/>
      </pc:docMkLst>
      <pc:sldChg chg="addSp delSp modSp">
        <pc:chgData name="CYNTHIA BRANCH" userId="5751b62f-ba12-4395-a935-5d9b38bdb5fb" providerId="ADAL" clId="{138EB896-EB8F-45C5-8F77-D2B97E0A3F72}" dt="2023-08-01T13:48:02.749" v="32" actId="170"/>
        <pc:sldMkLst>
          <pc:docMk/>
          <pc:sldMk cId="3942622498" sldId="256"/>
        </pc:sldMkLst>
        <pc:spChg chg="del mod">
          <ac:chgData name="CYNTHIA BRANCH" userId="5751b62f-ba12-4395-a935-5d9b38bdb5fb" providerId="ADAL" clId="{138EB896-EB8F-45C5-8F77-D2B97E0A3F72}" dt="2023-08-01T13:47:32.911" v="27" actId="478"/>
          <ac:spMkLst>
            <pc:docMk/>
            <pc:sldMk cId="3942622498" sldId="256"/>
            <ac:spMk id="3" creationId="{F95F54DB-F01A-4128-8D00-63BBE11EF55F}"/>
          </ac:spMkLst>
        </pc:spChg>
        <pc:spChg chg="del mod">
          <ac:chgData name="CYNTHIA BRANCH" userId="5751b62f-ba12-4395-a935-5d9b38bdb5fb" providerId="ADAL" clId="{138EB896-EB8F-45C5-8F77-D2B97E0A3F72}" dt="2023-08-01T13:46:35.542" v="23" actId="478"/>
          <ac:spMkLst>
            <pc:docMk/>
            <pc:sldMk cId="3942622498" sldId="256"/>
            <ac:spMk id="4" creationId="{570EA1B7-9BCC-4E77-AD5E-D6752268C688}"/>
          </ac:spMkLst>
        </pc:spChg>
        <pc:spChg chg="del mod">
          <ac:chgData name="CYNTHIA BRANCH" userId="5751b62f-ba12-4395-a935-5d9b38bdb5fb" providerId="ADAL" clId="{138EB896-EB8F-45C5-8F77-D2B97E0A3F72}" dt="2023-08-01T13:45:41.152" v="14" actId="478"/>
          <ac:spMkLst>
            <pc:docMk/>
            <pc:sldMk cId="3942622498" sldId="256"/>
            <ac:spMk id="5" creationId="{660DF77E-AE52-4F31-8ADE-CDD2F5BBF7B8}"/>
          </ac:spMkLst>
        </pc:spChg>
        <pc:spChg chg="del topLvl">
          <ac:chgData name="CYNTHIA BRANCH" userId="5751b62f-ba12-4395-a935-5d9b38bdb5fb" providerId="ADAL" clId="{138EB896-EB8F-45C5-8F77-D2B97E0A3F72}" dt="2023-08-01T13:43:54.791" v="0" actId="478"/>
          <ac:spMkLst>
            <pc:docMk/>
            <pc:sldMk cId="3942622498" sldId="256"/>
            <ac:spMk id="7" creationId="{BA9BF02C-0C2D-4FEB-A2AF-BAE30CF025B7}"/>
          </ac:spMkLst>
        </pc:spChg>
        <pc:spChg chg="del">
          <ac:chgData name="CYNTHIA BRANCH" userId="5751b62f-ba12-4395-a935-5d9b38bdb5fb" providerId="ADAL" clId="{138EB896-EB8F-45C5-8F77-D2B97E0A3F72}" dt="2023-08-01T13:43:59.408" v="2" actId="478"/>
          <ac:spMkLst>
            <pc:docMk/>
            <pc:sldMk cId="3942622498" sldId="256"/>
            <ac:spMk id="8" creationId="{F37849F4-3DC5-4654-A90A-BB299805C79B}"/>
          </ac:spMkLst>
        </pc:spChg>
        <pc:spChg chg="del">
          <ac:chgData name="CYNTHIA BRANCH" userId="5751b62f-ba12-4395-a935-5d9b38bdb5fb" providerId="ADAL" clId="{138EB896-EB8F-45C5-8F77-D2B97E0A3F72}" dt="2023-08-01T13:44:04.001" v="4" actId="478"/>
          <ac:spMkLst>
            <pc:docMk/>
            <pc:sldMk cId="3942622498" sldId="256"/>
            <ac:spMk id="9" creationId="{254DCE25-1196-435F-9CCE-E3D0397F7B18}"/>
          </ac:spMkLst>
        </pc:spChg>
        <pc:grpChg chg="del">
          <ac:chgData name="CYNTHIA BRANCH" userId="5751b62f-ba12-4395-a935-5d9b38bdb5fb" providerId="ADAL" clId="{138EB896-EB8F-45C5-8F77-D2B97E0A3F72}" dt="2023-08-01T13:43:54.791" v="0" actId="478"/>
          <ac:grpSpMkLst>
            <pc:docMk/>
            <pc:sldMk cId="3942622498" sldId="256"/>
            <ac:grpSpMk id="10" creationId="{A7E470FA-7ADC-409A-B66C-ADD5D8199CD6}"/>
          </ac:grpSpMkLst>
        </pc:grpChg>
        <pc:grpChg chg="add mod">
          <ac:chgData name="CYNTHIA BRANCH" userId="5751b62f-ba12-4395-a935-5d9b38bdb5fb" providerId="ADAL" clId="{138EB896-EB8F-45C5-8F77-D2B97E0A3F72}" dt="2023-08-01T13:47:54.943" v="31" actId="1076"/>
          <ac:grpSpMkLst>
            <pc:docMk/>
            <pc:sldMk cId="3942622498" sldId="256"/>
            <ac:grpSpMk id="12" creationId="{88D603D9-5B1A-454A-9435-C07B0496D7F9}"/>
          </ac:grpSpMkLst>
        </pc:grpChg>
        <pc:picChg chg="del">
          <ac:chgData name="CYNTHIA BRANCH" userId="5751b62f-ba12-4395-a935-5d9b38bdb5fb" providerId="ADAL" clId="{138EB896-EB8F-45C5-8F77-D2B97E0A3F72}" dt="2023-08-01T13:44:01.870" v="3" actId="478"/>
          <ac:picMkLst>
            <pc:docMk/>
            <pc:sldMk cId="3942622498" sldId="256"/>
            <ac:picMk id="11" creationId="{0DEFBA50-1191-4896-A759-15E708E3DBDF}"/>
          </ac:picMkLst>
        </pc:picChg>
        <pc:picChg chg="mod ord">
          <ac:chgData name="CYNTHIA BRANCH" userId="5751b62f-ba12-4395-a935-5d9b38bdb5fb" providerId="ADAL" clId="{138EB896-EB8F-45C5-8F77-D2B97E0A3F72}" dt="2023-08-01T13:48:02.749" v="32" actId="170"/>
          <ac:picMkLst>
            <pc:docMk/>
            <pc:sldMk cId="3942622498" sldId="256"/>
            <ac:picMk id="20" creationId="{192DF120-1155-41BF-9DAF-68C70B7609F2}"/>
          </ac:picMkLst>
        </pc:picChg>
        <pc:picChg chg="del topLvl">
          <ac:chgData name="CYNTHIA BRANCH" userId="5751b62f-ba12-4395-a935-5d9b38bdb5fb" providerId="ADAL" clId="{138EB896-EB8F-45C5-8F77-D2B97E0A3F72}" dt="2023-08-01T13:43:57.516" v="1" actId="478"/>
          <ac:picMkLst>
            <pc:docMk/>
            <pc:sldMk cId="3942622498" sldId="256"/>
            <ac:picMk id="1026" creationId="{EB0533EA-26CD-4F92-A242-498A7789A6E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539F-C91C-4881-9E50-FC71B746FB92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CC7-756E-43B2-828C-D26D3D12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8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539F-C91C-4881-9E50-FC71B746FB92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CC7-756E-43B2-828C-D26D3D12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539F-C91C-4881-9E50-FC71B746FB92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CC7-756E-43B2-828C-D26D3D12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0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539F-C91C-4881-9E50-FC71B746FB92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CC7-756E-43B2-828C-D26D3D12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8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539F-C91C-4881-9E50-FC71B746FB92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CC7-756E-43B2-828C-D26D3D12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6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539F-C91C-4881-9E50-FC71B746FB92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CC7-756E-43B2-828C-D26D3D12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7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539F-C91C-4881-9E50-FC71B746FB92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CC7-756E-43B2-828C-D26D3D12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2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539F-C91C-4881-9E50-FC71B746FB92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CC7-756E-43B2-828C-D26D3D12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2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539F-C91C-4881-9E50-FC71B746FB92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CC7-756E-43B2-828C-D26D3D12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6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539F-C91C-4881-9E50-FC71B746FB92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CC7-756E-43B2-828C-D26D3D12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5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539F-C91C-4881-9E50-FC71B746FB92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CC7-756E-43B2-828C-D26D3D12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0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E539F-C91C-4881-9E50-FC71B746FB92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B7CC7-756E-43B2-828C-D26D3D129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3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88D603D9-5B1A-454A-9435-C07B0496D7F9}"/>
              </a:ext>
            </a:extLst>
          </p:cNvPr>
          <p:cNvGrpSpPr/>
          <p:nvPr/>
        </p:nvGrpSpPr>
        <p:grpSpPr>
          <a:xfrm>
            <a:off x="518885" y="1493832"/>
            <a:ext cx="6734629" cy="8389256"/>
            <a:chOff x="82061" y="87435"/>
            <a:chExt cx="6139703" cy="893083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71B5581-4146-4906-8746-4A8BFDC24521}"/>
                </a:ext>
              </a:extLst>
            </p:cNvPr>
            <p:cNvSpPr/>
            <p:nvPr/>
          </p:nvSpPr>
          <p:spPr>
            <a:xfrm>
              <a:off x="82061" y="87435"/>
              <a:ext cx="5888177" cy="8930835"/>
            </a:xfrm>
            <a:prstGeom prst="rect">
              <a:avLst/>
            </a:prstGeom>
            <a:solidFill>
              <a:srgbClr val="EEB5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914400" algn="l"/>
                  <a:tab pos="2686050" algn="l"/>
                  <a:tab pos="3771900" algn="l"/>
                </a:tabLst>
              </a:pPr>
              <a:endParaRPr lang="en-US" sz="100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D123B4B-56DF-4D0F-9334-C3E6EB54D239}"/>
                </a:ext>
              </a:extLst>
            </p:cNvPr>
            <p:cNvSpPr/>
            <p:nvPr/>
          </p:nvSpPr>
          <p:spPr>
            <a:xfrm>
              <a:off x="842053" y="226114"/>
              <a:ext cx="423103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2023 Lady Cat Volleyball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B73B41A-B38E-435C-966F-3A3D260C7D1F}"/>
                </a:ext>
              </a:extLst>
            </p:cNvPr>
            <p:cNvSpPr/>
            <p:nvPr/>
          </p:nvSpPr>
          <p:spPr>
            <a:xfrm>
              <a:off x="189941" y="1064738"/>
              <a:ext cx="6031823" cy="76328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Date	</a:t>
              </a: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Opponent	Site	Time (pm)	Teams</a:t>
              </a:r>
            </a:p>
            <a:p>
              <a:pPr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August</a:t>
              </a:r>
            </a:p>
            <a:p>
              <a:pPr marL="0" lvl="2">
                <a:buAutoNum type="arabicPlain" startAt="10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Tri-Scrimmage	Sacred Heart NO	4:30/5:30	V/JV</a:t>
              </a:r>
            </a:p>
            <a:p>
              <a:pPr marL="0" lvl="1">
                <a:buAutoNum type="arabicPlain" startAt="12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CCVBO Official Training Scrimmage	Woodlawn	TBA	Varsity</a:t>
              </a:r>
            </a:p>
            <a:p>
              <a:pPr marL="0" lvl="1"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15</a:t>
              </a: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Tri-Scrimmage	W Feliciana	TBA	FR/JV/V</a:t>
              </a:r>
            </a:p>
            <a:p>
              <a:pPr>
                <a:buAutoNum type="arabicPlain" startAt="24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Jamboree	St. Michael’s	TBA	V</a:t>
              </a:r>
            </a:p>
            <a:p>
              <a:pPr>
                <a:buAutoNum type="arabicPlain" startAt="26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Jamboree	Zachary	TBA	JV</a:t>
              </a:r>
            </a:p>
            <a:p>
              <a:pPr>
                <a:buAutoNum type="arabicPlain" startAt="29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Episcopal	Episcopal	4:00/5:00/6:00	FR/JV/V</a:t>
              </a:r>
            </a:p>
            <a:p>
              <a:pPr>
                <a:buAutoNum type="arabicPlain" startAt="30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Ascension Christian	Ascension Christian	5:00/6:00	JV/V</a:t>
              </a:r>
            </a:p>
            <a:p>
              <a:pPr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endParaRPr lang="en-US" sz="1000" b="0" cap="none" spc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endParaRPr>
            </a:p>
            <a:p>
              <a:pPr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September</a:t>
              </a:r>
            </a:p>
            <a:p>
              <a:pPr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1-2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</a:t>
              </a: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S. Louisiana Tournament	Woodlawn	TBA	V</a:t>
              </a:r>
            </a:p>
            <a:p>
              <a:pPr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5	Thibodaux	Walker	4:30/5:30	JH/JV/V</a:t>
              </a:r>
            </a:p>
            <a:p>
              <a:pPr>
                <a:buAutoNum type="arabicPlain" startAt="7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Mandeville	Mandeville	3:30/4:30/5:30	FR/JV/V</a:t>
              </a:r>
            </a:p>
            <a:p>
              <a:pPr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8-9	Chapelle JV Tournament	Chapelle	TBA	JV</a:t>
              </a:r>
            </a:p>
            <a:p>
              <a:pPr>
                <a:buAutoNum type="arabicPlain" startAt="11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Slidell	Slidell	4:00/5:00	JV/V</a:t>
              </a:r>
            </a:p>
            <a:p>
              <a:pPr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12 	Sacred Heart Grand </a:t>
              </a:r>
              <a:r>
                <a:rPr lang="en-US" sz="1000" dirty="0" err="1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Coutou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	</a:t>
              </a:r>
              <a:r>
                <a:rPr lang="en-US" sz="1000" dirty="0" err="1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Waker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	4:30/5:30	JV/V</a:t>
              </a:r>
            </a:p>
            <a:p>
              <a:pPr>
                <a:buAutoNum type="arabicPlain" startAt="14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Central Private	Walker	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4:00/5:00/6:00 </a:t>
              </a: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	FR/JV/V</a:t>
              </a:r>
            </a:p>
            <a:p>
              <a:pPr>
                <a:buAutoNum type="arabicPlain" startAt="18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Scotlandville	Walker	5:00/6:00	JV/V</a:t>
              </a:r>
            </a:p>
            <a:p>
              <a:pPr>
                <a:buAutoNum type="arabicPlain" startAt="23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Sacred Heart JV Tournament	Sacred Heart	TBA	JV</a:t>
              </a:r>
            </a:p>
            <a:p>
              <a:pPr>
                <a:buAutoNum type="arabicPlain" startAt="26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Ascension Christian	Walker	5:00/6:00	JV/V</a:t>
              </a:r>
            </a:p>
            <a:p>
              <a:pPr>
                <a:buAutoNum type="arabicPlain" startAt="27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East Ascension*	East Ascension	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4:00/5:00/6:00 </a:t>
              </a: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	FR/JV/V</a:t>
              </a:r>
            </a:p>
            <a:p>
              <a:pPr marL="228600" indent="-228600">
                <a:buAutoNum type="arabicPlain" startAt="27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endParaRPr lang="en-US" sz="10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endParaRPr>
            </a:p>
            <a:p>
              <a:pPr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October</a:t>
              </a:r>
            </a:p>
            <a:p>
              <a:pPr>
                <a:buAutoNum type="arabicPlain" startAt="3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St. </a:t>
              </a:r>
              <a:r>
                <a:rPr lang="en-US" sz="1000" b="0" cap="none" spc="0" dirty="0" err="1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Micahel</a:t>
              </a: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	Walker	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4:00/5:00/6:00 </a:t>
              </a: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	FR/JV/V</a:t>
              </a:r>
            </a:p>
            <a:p>
              <a:pPr>
                <a:buAutoNum type="arabicPlain" startAt="5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St. </a:t>
              </a:r>
              <a:r>
                <a:rPr lang="en-US" sz="1000" dirty="0" err="1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Amant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*	St. </a:t>
              </a:r>
              <a:r>
                <a:rPr lang="en-US" sz="1000" dirty="0" err="1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Amant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	 4:00/5:00/6:00 	FR/JV/V</a:t>
              </a:r>
            </a:p>
            <a:p>
              <a:pPr>
                <a:buAutoNum type="arabicPlain" startAt="7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Academy of Our Lady Tournament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	Academy of Our Lady	TBA	V</a:t>
              </a:r>
            </a:p>
            <a:p>
              <a:pPr>
                <a:buAutoNum type="arabicPlain" startAt="12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Live Oak*	Walker	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4:00/5:00/6:00 </a:t>
              </a: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	FR/JV/V</a:t>
              </a:r>
            </a:p>
            <a:p>
              <a:pPr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13-14	Country Day Tournament	Country Day	TBA	JV/V</a:t>
              </a:r>
            </a:p>
            <a:p>
              <a:pPr>
                <a:buAutoNum type="arabicPlain" startAt="17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Ponchatoula	Walker	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4:00/5:00/6:00 </a:t>
              </a: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	FR/JV/V</a:t>
              </a:r>
            </a:p>
            <a:p>
              <a:pPr>
                <a:buAutoNum type="arabicPlain" startAt="19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Dutchtown*	Walker	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4:00/5:00/6:00 </a:t>
              </a: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	FR/JV/V</a:t>
              </a:r>
            </a:p>
            <a:p>
              <a:pPr>
                <a:buAutoNum type="arabicPlain" startAt="25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Ascension Catholic	Ascension Catholic	4:00/5:00/6:00 	FR/JV/V</a:t>
              </a:r>
            </a:p>
            <a:p>
              <a:pPr>
                <a:buAutoNum type="arabicPlain" startAt="26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Denham Springs	Denham Springs	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4:00/5:00/6:00 </a:t>
              </a: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	FR/JV/V</a:t>
              </a:r>
            </a:p>
            <a:p>
              <a:pPr>
                <a:buAutoNum type="arabicPlain" startAt="27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Dunham Tournament	</a:t>
              </a:r>
              <a:r>
                <a:rPr lang="en-US" sz="1000" dirty="0" err="1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SportsPlex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	TBA	V</a:t>
              </a:r>
            </a:p>
            <a:p>
              <a:pPr marL="228600" indent="-228600">
                <a:buAutoNum type="arabicPlain" startAt="27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endParaRPr lang="en-US" sz="1000" b="0" cap="none" spc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endParaRPr>
            </a:p>
            <a:p>
              <a:pPr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November</a:t>
              </a:r>
            </a:p>
            <a:p>
              <a:pPr>
                <a:buAutoNum type="arabicPlain" startAt="2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1</a:t>
              </a:r>
              <a:r>
                <a:rPr lang="en-US" sz="1000" b="0" cap="none" spc="0" baseline="30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st</a:t>
              </a: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Round State Playoffs	TBA	TBA	V</a:t>
              </a:r>
            </a:p>
            <a:p>
              <a:pPr>
                <a:buAutoNum type="arabicPlain" startAt="4"/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	2</a:t>
              </a:r>
              <a:r>
                <a:rPr lang="en-US" sz="1000" baseline="30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nd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 Round State Playoffs	TBA	TBA	V</a:t>
              </a:r>
            </a:p>
            <a:p>
              <a:pPr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9-11	State Playoffs	</a:t>
              </a:r>
              <a:r>
                <a:rPr lang="en-US" sz="1000" b="0" cap="none" spc="0" dirty="0" err="1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Cajundome</a:t>
              </a: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	TBA	V</a:t>
              </a:r>
            </a:p>
            <a:p>
              <a:pPr>
                <a:tabLst>
                  <a:tab pos="514350" algn="l"/>
                  <a:tab pos="2457450" algn="l"/>
                  <a:tab pos="3771900" algn="l"/>
                  <a:tab pos="4972050" algn="l"/>
                </a:tabLst>
              </a:pPr>
              <a:endParaRPr lang="en-US" sz="10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endParaRPr>
            </a:p>
            <a:p>
              <a:pPr>
                <a:tabLst>
                  <a:tab pos="400050" algn="l"/>
                  <a:tab pos="2343150" algn="l"/>
                  <a:tab pos="3657600" algn="l"/>
                  <a:tab pos="422910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*District Match</a:t>
              </a:r>
            </a:p>
            <a:p>
              <a:pPr>
                <a:tabLst>
                  <a:tab pos="400050" algn="l"/>
                  <a:tab pos="2343150" algn="l"/>
                  <a:tab pos="3657600" algn="l"/>
                  <a:tab pos="4229100" algn="l"/>
                </a:tabLst>
              </a:pPr>
              <a:endParaRPr lang="en-US" sz="10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endParaRPr>
            </a:p>
            <a:p>
              <a:pPr>
                <a:tabLst>
                  <a:tab pos="400050" algn="l"/>
                  <a:tab pos="2343150" algn="l"/>
                  <a:tab pos="3657600" algn="l"/>
                  <a:tab pos="4229100" algn="l"/>
                </a:tabLst>
              </a:pPr>
              <a:endParaRPr lang="en-US" sz="10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endParaRPr>
            </a:p>
            <a:p>
              <a:pPr algn="ctr">
                <a:tabLst>
                  <a:tab pos="400050" algn="l"/>
                  <a:tab pos="2343150" algn="l"/>
                  <a:tab pos="3657600" algn="l"/>
                  <a:tab pos="422910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Greg S. Castillo, 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Head Coach</a:t>
              </a:r>
            </a:p>
            <a:p>
              <a:pPr algn="ctr">
                <a:tabLst>
                  <a:tab pos="400050" algn="l"/>
                  <a:tab pos="2343150" algn="l"/>
                  <a:tab pos="3657600" algn="l"/>
                  <a:tab pos="4229100" algn="l"/>
                </a:tabLst>
              </a:pPr>
              <a:endParaRPr lang="en-US" sz="1000" b="0" cap="none" spc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endParaRPr>
            </a:p>
            <a:p>
              <a:pPr algn="ctr">
                <a:tabLst>
                  <a:tab pos="400050" algn="l"/>
                  <a:tab pos="2343150" algn="l"/>
                  <a:tab pos="3657600" algn="l"/>
                  <a:tab pos="4229100" algn="l"/>
                </a:tabLst>
              </a:pP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Joey Sanchez, </a:t>
              </a: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Athletic Director</a:t>
              </a:r>
            </a:p>
            <a:p>
              <a:pPr algn="ctr">
                <a:tabLst>
                  <a:tab pos="400050" algn="l"/>
                  <a:tab pos="2343150" algn="l"/>
                  <a:tab pos="3657600" algn="l"/>
                  <a:tab pos="4229100" algn="l"/>
                </a:tabLst>
              </a:pPr>
              <a:endParaRPr lang="en-US" sz="10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endParaRPr>
            </a:p>
            <a:p>
              <a:pPr algn="ctr">
                <a:tabLst>
                  <a:tab pos="400050" algn="l"/>
                  <a:tab pos="2343150" algn="l"/>
                  <a:tab pos="3657600" algn="l"/>
                  <a:tab pos="4229100" algn="l"/>
                </a:tabLst>
              </a:pPr>
              <a:r>
                <a:rPr lang="en-US" sz="1000" b="0" cap="none" spc="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Jason St. Pierre, </a:t>
              </a:r>
              <a:r>
                <a:rPr lang="en-US" sz="1000" dirty="0">
                  <a:ln w="0"/>
                  <a:solidFill>
                    <a:sysClr val="windowText" lastClr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badi" panose="020B0604020104020204" pitchFamily="34" charset="0"/>
                </a:rPr>
                <a:t>Principal</a:t>
              </a:r>
              <a:endParaRPr lang="en-US" sz="1000" b="0" cap="none" spc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endParaRPr>
            </a:p>
            <a:p>
              <a:pPr marL="228600" indent="-228600">
                <a:buAutoNum type="arabicPlain" startAt="3"/>
                <a:tabLst>
                  <a:tab pos="514350" algn="l"/>
                  <a:tab pos="2514600" algn="l"/>
                  <a:tab pos="3543300" algn="l"/>
                  <a:tab pos="4229100" algn="l"/>
                </a:tabLst>
              </a:pPr>
              <a:endParaRPr lang="en-US" sz="1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192DF120-1155-41BF-9DAF-68C70B7609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150" b="60700" l="7950" r="92600">
                        <a14:foregroundMark x1="11200" y1="38900" x2="11200" y2="38900"/>
                        <a14:foregroundMark x1="7950" y1="48000" x2="7950" y2="48000"/>
                        <a14:foregroundMark x1="25350" y1="60700" x2="25350" y2="60700"/>
                        <a14:foregroundMark x1="25750" y1="49800" x2="25750" y2="49800"/>
                        <a14:foregroundMark x1="20100" y1="48400" x2="20100" y2="48400"/>
                        <a14:foregroundMark x1="92600" y1="43950" x2="92600" y2="43950"/>
                        <a14:foregroundMark x1="14650" y1="42950" x2="14650" y2="42950"/>
                        <a14:foregroundMark x1="22700" y1="52850" x2="22700" y2="52850"/>
                        <a14:foregroundMark x1="22100" y1="58100" x2="22100" y2="58100"/>
                        <a14:foregroundMark x1="30800" y1="46150" x2="30800" y2="46150"/>
                        <a14:foregroundMark x1="30200" y1="56650" x2="30200" y2="56650"/>
                        <a14:foregroundMark x1="29600" y1="54650" x2="29600" y2="54650"/>
                        <a14:foregroundMark x1="32200" y1="49200" x2="32200" y2="49200"/>
                        <a14:foregroundMark x1="35650" y1="47150" x2="35650" y2="47150"/>
                      </a14:backgroundRemoval>
                    </a14:imgEffect>
                  </a14:imgLayer>
                </a14:imgProps>
              </a:ext>
            </a:extLst>
          </a:blip>
          <a:srcRect l="4737" t="35455" b="37496"/>
          <a:stretch/>
        </p:blipFill>
        <p:spPr>
          <a:xfrm>
            <a:off x="1306756" y="204342"/>
            <a:ext cx="5158888" cy="146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22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EB6A09C305674D8E50A51E3C256CB3" ma:contentTypeVersion="15" ma:contentTypeDescription="Create a new document." ma:contentTypeScope="" ma:versionID="e77534508baac6c6696927fd5e2d647e">
  <xsd:schema xmlns:xsd="http://www.w3.org/2001/XMLSchema" xmlns:xs="http://www.w3.org/2001/XMLSchema" xmlns:p="http://schemas.microsoft.com/office/2006/metadata/properties" xmlns:ns3="7a953694-4757-4fe8-a59b-d0121ba95d72" xmlns:ns4="ba03aa41-545a-473d-a9ac-00acb6b152ec" targetNamespace="http://schemas.microsoft.com/office/2006/metadata/properties" ma:root="true" ma:fieldsID="0eceb366ea22e053ab4ff1ea98ff0597" ns3:_="" ns4:_="">
    <xsd:import namespace="7a953694-4757-4fe8-a59b-d0121ba95d72"/>
    <xsd:import namespace="ba03aa41-545a-473d-a9ac-00acb6b152e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53694-4757-4fe8-a59b-d0121ba95d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03aa41-545a-473d-a9ac-00acb6b152e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5720C3-C17B-4C62-864C-AC3169DEA9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2500A7-41B6-4316-A7C0-F32F8C661FEA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ba03aa41-545a-473d-a9ac-00acb6b152ec"/>
    <ds:schemaRef ds:uri="7a953694-4757-4fe8-a59b-d0121ba95d7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37AB9BB-D1B9-4A20-998B-48F6156542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953694-4757-4fe8-a59b-d0121ba95d72"/>
    <ds:schemaRef ds:uri="ba03aa41-545a-473d-a9ac-00acb6b152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5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Branch</dc:creator>
  <cp:lastModifiedBy>Cynthia Branch</cp:lastModifiedBy>
  <cp:revision>24</cp:revision>
  <cp:lastPrinted>2023-07-31T13:49:30Z</cp:lastPrinted>
  <dcterms:created xsi:type="dcterms:W3CDTF">2022-08-18T17:49:55Z</dcterms:created>
  <dcterms:modified xsi:type="dcterms:W3CDTF">2023-08-01T13:48:11Z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0x010100A1EB6A09C305674D8E50A51E3C256CB3</vt:lpwstr>
  </property>
</Properties>
</file>